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8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1ACBA-FF63-46AF-87E7-BF683BB7BC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C1390-ABF9-41C5-8F47-02E1C36B3F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работы потребуется: два квадрата из </a:t>
            </a:r>
            <a:r>
              <a:rPr lang="ru-RU" baseline="0" dirty="0" err="1" smtClean="0"/>
              <a:t>х</a:t>
            </a:r>
            <a:r>
              <a:rPr lang="ru-RU" baseline="0" dirty="0" smtClean="0"/>
              <a:t>/б ткани размером 10*10см. Немного ваты (или </a:t>
            </a:r>
            <a:r>
              <a:rPr lang="ru-RU" baseline="0" dirty="0" err="1" smtClean="0"/>
              <a:t>синтепона</a:t>
            </a:r>
            <a:r>
              <a:rPr lang="ru-RU" baseline="0" dirty="0" smtClean="0"/>
              <a:t>) для оформления головы. Лоскуток ткани для платья (в нашем случае вышит заранее) размером 15*7см.. Два кружочка диаметром 3см – для башмачков. Крепкие нитки красного цвета. Немного льна для волос (можно нарезать пряжу).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</a:t>
            </a:r>
            <a:r>
              <a:rPr lang="ru-RU" baseline="0" dirty="0" smtClean="0"/>
              <a:t> выглядит так.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Свободные концы квадрата спереди и сзади подгибаем вовнутрь. Закрепляем ниткой по руками (на поясе). Затем</a:t>
            </a:r>
            <a:r>
              <a:rPr lang="ru-RU" baseline="0" dirty="0" smtClean="0"/>
              <a:t> обязательно выполняем тройной </a:t>
            </a:r>
            <a:r>
              <a:rPr lang="ru-RU" baseline="0" dirty="0" err="1" smtClean="0"/>
              <a:t>обережный</a:t>
            </a:r>
            <a:r>
              <a:rPr lang="ru-RU" baseline="0" dirty="0" smtClean="0"/>
              <a:t> крест на груди. Он даёт кукле оберегающие силы. Руки должны быть подняты вверх, к солнцу.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Отделяем прядь льна (необходимую для косы). И</a:t>
            </a:r>
            <a:r>
              <a:rPr lang="ru-RU" baseline="0" dirty="0" smtClean="0"/>
              <a:t> перетягиваем её по средине тонким жгутиком (это пробор) </a:t>
            </a:r>
            <a:r>
              <a:rPr lang="ru-RU" b="1" baseline="0" dirty="0" smtClean="0"/>
              <a:t>не туго.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Аккуратно распределяем волосы</a:t>
            </a:r>
            <a:r>
              <a:rPr lang="ru-RU" baseline="0" dirty="0" smtClean="0"/>
              <a:t> по голове и закрепляем причёску нитью на шее.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Заплетаем косу и загибаем её вверх и вперёд.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Ваш оберег готов. Счастья вам.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Используем</a:t>
            </a:r>
            <a:r>
              <a:rPr lang="ru-RU" baseline="0" dirty="0" smtClean="0"/>
              <a:t> один квадрат 10*10смю туго </a:t>
            </a:r>
            <a:r>
              <a:rPr lang="ru-RU" baseline="0" dirty="0" err="1" smtClean="0"/>
              <a:t>закручивем</a:t>
            </a:r>
            <a:r>
              <a:rPr lang="ru-RU" baseline="0" dirty="0" smtClean="0"/>
              <a:t> в жгутик. Не доходя ко конца, свободный край подгибаем во внутрь на 5мм. Перевязываем жгутик по краям на 5мм.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центр кружка-башмачка помещаем</a:t>
            </a:r>
            <a:r>
              <a:rPr lang="ru-RU" baseline="0" dirty="0" smtClean="0"/>
              <a:t> ножку и ткань крепко обматываем ниткой.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Обутый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жгутик-ноги</a:t>
            </a:r>
            <a:r>
              <a:rPr lang="ru-RU" baseline="0" dirty="0" smtClean="0"/>
              <a:t> перегибаем пополам, закрепляем нитью на расстоянии 5 мм от сгиба. Здесь будет формироваться голова.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ваты вытягиваем ленту. Закручиваем её вокруг туловища, придавая округлую форму. Голова по размеру должна быть раза в 2 больше первоначальной формы. Можно закрепить нитками.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средину второго квадрата укладываем куклу. Обворачиваем</a:t>
            </a:r>
            <a:r>
              <a:rPr lang="ru-RU" baseline="0" dirty="0" smtClean="0"/>
              <a:t> тканью голову.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Аккуратно</a:t>
            </a:r>
            <a:r>
              <a:rPr lang="ru-RU" baseline="0" dirty="0" smtClean="0"/>
              <a:t> загибаем боковые углы – это будущие руки.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Там где планируется лицо куклы, тщательно расправляем складки</a:t>
            </a:r>
            <a:r>
              <a:rPr lang="ru-RU" baseline="0" dirty="0" smtClean="0"/>
              <a:t> и закрепляем всё нитью.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боковых углов квадрата формируем</a:t>
            </a:r>
            <a:r>
              <a:rPr lang="ru-RU" baseline="0" dirty="0" smtClean="0"/>
              <a:t> ручки. Загибаем уголки на 1см во внутрь. Загибаем во внутрь другие края и закрепляем ниткой.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C1390-ABF9-41C5-8F47-02E1C36B3F2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628800"/>
            <a:ext cx="6400800" cy="136815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Изготовление </a:t>
            </a:r>
            <a:r>
              <a:rPr lang="ru-RU" dirty="0" err="1" smtClean="0">
                <a:solidFill>
                  <a:schemeClr val="tx1"/>
                </a:solidFill>
              </a:rPr>
              <a:t>обереговой</a:t>
            </a:r>
            <a:r>
              <a:rPr lang="ru-RU" dirty="0" smtClean="0">
                <a:solidFill>
                  <a:schemeClr val="tx1"/>
                </a:solidFill>
              </a:rPr>
              <a:t> куклы «Счастье»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275856" y="4581128"/>
            <a:ext cx="568072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r">
              <a:spcBef>
                <a:spcPct val="20000"/>
              </a:spcBef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 </a:t>
            </a:r>
            <a:r>
              <a:rPr lang="ru-RU" sz="2000" dirty="0" err="1" smtClean="0"/>
              <a:t>Шангина</a:t>
            </a:r>
            <a:r>
              <a:rPr lang="ru-RU" sz="2000" dirty="0" smtClean="0"/>
              <a:t> Елена Михайловна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трудового обучения КОУ «НВШООВЗ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№2»</a:t>
            </a:r>
          </a:p>
        </p:txBody>
      </p:sp>
      <p:pic>
        <p:nvPicPr>
          <p:cNvPr id="2050" name="Picture 2" descr="C:\Users\ЕЛЕНА\Desktop\обереги\IMAG09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2180570" cy="3641776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483768" y="5949280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Нижневартовск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9221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Формирование ручек.</a:t>
            </a:r>
            <a:endParaRPr lang="ru-RU" sz="3200" dirty="0"/>
          </a:p>
        </p:txBody>
      </p:sp>
      <p:pic>
        <p:nvPicPr>
          <p:cNvPr id="9218" name="Picture 2" descr="C:\Users\ЕЛЕНА\Desktop\мастеркл кулы\фото\20170422_2219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340768"/>
            <a:ext cx="3754576" cy="4176464"/>
          </a:xfrm>
          <a:prstGeom prst="rect">
            <a:avLst/>
          </a:prstGeom>
          <a:noFill/>
        </p:spPr>
      </p:pic>
      <p:pic>
        <p:nvPicPr>
          <p:cNvPr id="9219" name="Picture 3" descr="C:\Users\ЕЛЕНА\Desktop\мастеркл кулы\фото\20170422_2219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340768"/>
            <a:ext cx="367240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9221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Формирование ручек.</a:t>
            </a:r>
            <a:endParaRPr lang="ru-RU" sz="3200" dirty="0"/>
          </a:p>
        </p:txBody>
      </p:sp>
      <p:pic>
        <p:nvPicPr>
          <p:cNvPr id="10242" name="Picture 2" descr="C:\Users\ЕЛЕНА\Desktop\мастеркл кулы\фото\20170422_2224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700808"/>
            <a:ext cx="5184576" cy="4634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99412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Оформление рубашки.</a:t>
            </a:r>
            <a:endParaRPr lang="ru-RU" sz="3200" dirty="0"/>
          </a:p>
        </p:txBody>
      </p:sp>
      <p:pic>
        <p:nvPicPr>
          <p:cNvPr id="11266" name="Picture 2" descr="C:\Users\ЕЛЕНА\Desktop\мастеркл кулы\фото\20170422_2225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412776"/>
            <a:ext cx="4020875" cy="3816424"/>
          </a:xfrm>
          <a:prstGeom prst="rect">
            <a:avLst/>
          </a:prstGeom>
          <a:noFill/>
        </p:spPr>
      </p:pic>
      <p:pic>
        <p:nvPicPr>
          <p:cNvPr id="11267" name="Picture 3" descr="C:\Users\ЕЛЕНА\Desktop\мастеркл кулы\фото\20170422_2228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93602" y="1412776"/>
            <a:ext cx="4306079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85010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Наряжаем куклу.</a:t>
            </a:r>
            <a:endParaRPr lang="ru-RU" sz="3200" dirty="0"/>
          </a:p>
        </p:txBody>
      </p:sp>
      <p:pic>
        <p:nvPicPr>
          <p:cNvPr id="12290" name="Picture 2" descr="C:\Users\ЕЛЕНА\Desktop\мастеркл кулы\фото\20170422_2236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24744"/>
            <a:ext cx="3239324" cy="3168352"/>
          </a:xfrm>
          <a:prstGeom prst="rect">
            <a:avLst/>
          </a:prstGeom>
          <a:noFill/>
        </p:spPr>
      </p:pic>
      <p:pic>
        <p:nvPicPr>
          <p:cNvPr id="12291" name="Picture 3" descr="C:\Users\ЕЛЕНА\Desktop\мастеркл кулы\фото\20170422_2248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1072123"/>
            <a:ext cx="4464496" cy="5237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85010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Оформление головы.</a:t>
            </a:r>
            <a:endParaRPr lang="ru-RU" sz="3200" dirty="0"/>
          </a:p>
        </p:txBody>
      </p:sp>
      <p:pic>
        <p:nvPicPr>
          <p:cNvPr id="13315" name="Picture 3" descr="C:\Users\ЕЛЕНА\Desktop\мастеркл кулы\фото\20170422_2252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1052736"/>
            <a:ext cx="5328955" cy="5280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898776" cy="9221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Оформление головы.</a:t>
            </a:r>
            <a:endParaRPr lang="ru-RU" sz="3200" dirty="0"/>
          </a:p>
        </p:txBody>
      </p:sp>
      <p:pic>
        <p:nvPicPr>
          <p:cNvPr id="14338" name="Picture 2" descr="C:\Users\ЕЛЕНА\Desktop\мастеркл кулы\фото\20170422_230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412776"/>
            <a:ext cx="644026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85010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Оформление головы.</a:t>
            </a:r>
            <a:endParaRPr lang="ru-RU" sz="3200" dirty="0"/>
          </a:p>
        </p:txBody>
      </p:sp>
      <p:pic>
        <p:nvPicPr>
          <p:cNvPr id="15362" name="Picture 2" descr="C:\Users\ЕЛЕНА\Desktop\мастеркл кулы\фото\20170422_230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196752"/>
            <a:ext cx="554840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85010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Кукла-счастье.</a:t>
            </a:r>
            <a:endParaRPr lang="ru-RU" sz="3200" dirty="0"/>
          </a:p>
        </p:txBody>
      </p:sp>
      <p:pic>
        <p:nvPicPr>
          <p:cNvPr id="16386" name="Picture 2" descr="C:\Users\ЕЛЕНА\Desktop\мастеркл кулы\фото\20170423_2209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980729"/>
            <a:ext cx="5976664" cy="5365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обереги\IMAG09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6059" y="1052736"/>
            <a:ext cx="7696691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4752528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Нам потребуется:</a:t>
            </a:r>
          </a:p>
          <a:p>
            <a:endParaRPr lang="ru-RU" dirty="0"/>
          </a:p>
        </p:txBody>
      </p:sp>
      <p:pic>
        <p:nvPicPr>
          <p:cNvPr id="1026" name="Picture 2" descr="C:\Users\ЕЛЕНА\Desktop\мастеркл кулы\фото\20170422_2116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24744"/>
            <a:ext cx="5976664" cy="522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3960440" cy="63408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Изготавливаем ноги.</a:t>
            </a:r>
            <a:endParaRPr lang="ru-RU" sz="3200" dirty="0"/>
          </a:p>
        </p:txBody>
      </p:sp>
      <p:pic>
        <p:nvPicPr>
          <p:cNvPr id="2050" name="Picture 2" descr="C:\Users\ЕЛЕНА\Desktop\мастеркл кулы\фото\20170422_2121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24744"/>
            <a:ext cx="5328592" cy="5240260"/>
          </a:xfrm>
          <a:prstGeom prst="rect">
            <a:avLst/>
          </a:prstGeom>
          <a:noFill/>
        </p:spPr>
      </p:pic>
      <p:pic>
        <p:nvPicPr>
          <p:cNvPr id="2051" name="Picture 3" descr="C:\Users\ЕЛЕНА\Desktop\мастеркл кулы\фото\20170422_2125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124744"/>
            <a:ext cx="2880320" cy="5159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9221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Надеваем туфельки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ЕЛЕНА\Desktop\мастеркл кулы\фото\20170422_2159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484784"/>
            <a:ext cx="3744416" cy="4176464"/>
          </a:xfrm>
          <a:prstGeom prst="rect">
            <a:avLst/>
          </a:prstGeom>
          <a:noFill/>
        </p:spPr>
      </p:pic>
      <p:pic>
        <p:nvPicPr>
          <p:cNvPr id="3075" name="Picture 3" descr="C:\Users\ЕЛЕНА\Desktop\мастеркл кулы\фото\20170422_2203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484784"/>
            <a:ext cx="4283968" cy="4045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мастеркл кулы\фото\20170422_2205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980728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77809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Формируем голову куклы.</a:t>
            </a:r>
            <a:endParaRPr lang="ru-RU" sz="3200" dirty="0"/>
          </a:p>
        </p:txBody>
      </p:sp>
      <p:pic>
        <p:nvPicPr>
          <p:cNvPr id="5122" name="Picture 2" descr="C:\Users\ЕЛЕНА\Desktop\мастеркл кулы\фото\20170422_2206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340768"/>
            <a:ext cx="3816424" cy="4423582"/>
          </a:xfrm>
          <a:prstGeom prst="rect">
            <a:avLst/>
          </a:prstGeom>
          <a:noFill/>
        </p:spPr>
      </p:pic>
      <p:pic>
        <p:nvPicPr>
          <p:cNvPr id="5124" name="Picture 4" descr="C:\Users\ЕЛЕНА\Desktop\мастеркл кулы\фото\20170422_2207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124744"/>
            <a:ext cx="2808312" cy="478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4402832" cy="72008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Формирование личика.</a:t>
            </a:r>
            <a:endParaRPr lang="ru-RU" sz="3200" dirty="0"/>
          </a:p>
        </p:txBody>
      </p:sp>
      <p:pic>
        <p:nvPicPr>
          <p:cNvPr id="6146" name="Picture 2" descr="C:\Users\ЕЛЕНА\Desktop\мастеркл кулы\фото\20170422_2211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980728"/>
            <a:ext cx="6192688" cy="5252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99412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Формирование личика.</a:t>
            </a:r>
            <a:endParaRPr lang="ru-RU" sz="3200" dirty="0"/>
          </a:p>
        </p:txBody>
      </p:sp>
      <p:pic>
        <p:nvPicPr>
          <p:cNvPr id="7170" name="Picture 2" descr="C:\Users\ЕЛЕНА\Desktop\мастеркл кулы\фото\20170422_2212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340768"/>
            <a:ext cx="758122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464496" cy="93610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Формирование личика.</a:t>
            </a:r>
            <a:endParaRPr lang="ru-RU" sz="3200" dirty="0"/>
          </a:p>
        </p:txBody>
      </p:sp>
      <p:pic>
        <p:nvPicPr>
          <p:cNvPr id="8194" name="Picture 2" descr="C:\Users\ЕЛЕНА\Desktop\мастеркл кулы\фото\20170422_2218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196752"/>
            <a:ext cx="4464496" cy="5276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E8F3E0"/>
      </a:lt1>
      <a:dk2>
        <a:srgbClr val="4F271C"/>
      </a:dk2>
      <a:lt2>
        <a:srgbClr val="296C7D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383</Words>
  <Application>Microsoft Office PowerPoint</Application>
  <PresentationFormat>Экран (4:3)</PresentationFormat>
  <Paragraphs>50</Paragraphs>
  <Slides>18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Мастер-класс</vt:lpstr>
      <vt:lpstr>Слайд 2</vt:lpstr>
      <vt:lpstr>Изготавливаем ноги.</vt:lpstr>
      <vt:lpstr>Надеваем туфельки.</vt:lpstr>
      <vt:lpstr>Слайд 5</vt:lpstr>
      <vt:lpstr>Формируем голову куклы.</vt:lpstr>
      <vt:lpstr>Формирование личика.</vt:lpstr>
      <vt:lpstr>Формирование личика.</vt:lpstr>
      <vt:lpstr>Формирование личика.</vt:lpstr>
      <vt:lpstr>Формирование ручек.</vt:lpstr>
      <vt:lpstr>Формирование ручек.</vt:lpstr>
      <vt:lpstr>Оформление рубашки.</vt:lpstr>
      <vt:lpstr>Наряжаем куклу.</vt:lpstr>
      <vt:lpstr>Оформление головы.</vt:lpstr>
      <vt:lpstr>Оформление головы.</vt:lpstr>
      <vt:lpstr>Оформление головы.</vt:lpstr>
      <vt:lpstr>Кукла-счастье.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ЕЛЕНА</dc:creator>
  <cp:lastModifiedBy>ЕЛЕНА</cp:lastModifiedBy>
  <cp:revision>11</cp:revision>
  <dcterms:created xsi:type="dcterms:W3CDTF">2017-09-09T14:43:13Z</dcterms:created>
  <dcterms:modified xsi:type="dcterms:W3CDTF">2017-09-17T17:02:55Z</dcterms:modified>
</cp:coreProperties>
</file>