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69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82665443-F35B-4F90-8C2E-D570B7252322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71"/>
            <p14:sldId id="263"/>
            <p14:sldId id="264"/>
            <p14:sldId id="265"/>
            <p14:sldId id="266"/>
            <p14:sldId id="267"/>
            <p14:sldId id="268"/>
            <p14:sldId id="270"/>
            <p14:sldId id="269"/>
            <p14:sldId id="27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5" autoAdjust="0"/>
    <p:restoredTop sz="74537" autoAdjust="0"/>
  </p:normalViewPr>
  <p:slideViewPr>
    <p:cSldViewPr snapToGrid="0">
      <p:cViewPr varScale="1">
        <p:scale>
          <a:sx n="55" d="100"/>
          <a:sy n="55" d="100"/>
        </p:scale>
        <p:origin x="4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3CDCD-9545-4294-ABE9-719D7571998B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8E041-E729-426C-963B-8866C2639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942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8E041-E729-426C-963B-8866C2639E9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3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8E041-E729-426C-963B-8866C2639E98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010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33319-79EA-4D7D-9731-51843077D90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646F-470A-4C01-A125-77581DEFB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302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33319-79EA-4D7D-9731-51843077D90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646F-470A-4C01-A125-77581DEFB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314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33319-79EA-4D7D-9731-51843077D90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646F-470A-4C01-A125-77581DEFB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76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33319-79EA-4D7D-9731-51843077D90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646F-470A-4C01-A125-77581DEFB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05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33319-79EA-4D7D-9731-51843077D90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646F-470A-4C01-A125-77581DEFB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135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33319-79EA-4D7D-9731-51843077D90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646F-470A-4C01-A125-77581DEFB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87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33319-79EA-4D7D-9731-51843077D90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646F-470A-4C01-A125-77581DEFB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570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33319-79EA-4D7D-9731-51843077D90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646F-470A-4C01-A125-77581DEFB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193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33319-79EA-4D7D-9731-51843077D90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646F-470A-4C01-A125-77581DEFB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05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33319-79EA-4D7D-9731-51843077D90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646F-470A-4C01-A125-77581DEFB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035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33319-79EA-4D7D-9731-51843077D90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C646F-470A-4C01-A125-77581DEFB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230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33319-79EA-4D7D-9731-51843077D903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C646F-470A-4C01-A125-77581DEFB8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8599"/>
            <a:ext cx="12192000" cy="69723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228599"/>
            <a:ext cx="12192000" cy="7086600"/>
          </a:xfrm>
        </p:spPr>
        <p:txBody>
          <a:bodyPr>
            <a:normAutofit/>
          </a:bodyPr>
          <a:lstStyle/>
          <a:p>
            <a:r>
              <a:rPr lang="en-US" sz="7200" b="1" i="1" dirty="0" smtClean="0">
                <a:solidFill>
                  <a:srgbClr val="C00000"/>
                </a:solidFill>
              </a:rPr>
              <a:t>LAPBOOK</a:t>
            </a:r>
            <a:r>
              <a:rPr lang="ru-RU" sz="7200" b="1" i="1" dirty="0" smtClean="0">
                <a:solidFill>
                  <a:srgbClr val="C00000"/>
                </a:solidFill>
              </a:rPr>
              <a:t>,</a:t>
            </a:r>
            <a:r>
              <a:rPr lang="en-US" sz="7200" b="1" i="1" dirty="0" smtClean="0">
                <a:solidFill>
                  <a:srgbClr val="C00000"/>
                </a:solidFill>
              </a:rPr>
              <a:t/>
            </a:r>
            <a:br>
              <a:rPr lang="en-US" sz="7200" b="1" i="1" dirty="0" smtClean="0">
                <a:solidFill>
                  <a:srgbClr val="C00000"/>
                </a:solidFill>
              </a:rPr>
            </a:br>
            <a:r>
              <a:rPr lang="ru-RU" sz="7200" b="1" i="1" dirty="0" smtClean="0">
                <a:solidFill>
                  <a:srgbClr val="C00000"/>
                </a:solidFill>
              </a:rPr>
              <a:t>как современное дидактическое средство для организации образовательной самостоятельной деятельности детей.</a:t>
            </a:r>
            <a:endParaRPr lang="ru-RU" sz="72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10962248" y="4994032"/>
            <a:ext cx="45719" cy="263768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58791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410873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56911"/>
            <a:ext cx="12210103" cy="6914911"/>
          </a:xfrm>
        </p:spPr>
      </p:pic>
    </p:spTree>
    <p:extLst>
      <p:ext uri="{BB962C8B-B14F-4D97-AF65-F5344CB8AC3E}">
        <p14:creationId xmlns:p14="http://schemas.microsoft.com/office/powerpoint/2010/main" val="432717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81782"/>
          </a:xfrm>
        </p:spPr>
      </p:pic>
    </p:spTree>
    <p:extLst>
      <p:ext uri="{BB962C8B-B14F-4D97-AF65-F5344CB8AC3E}">
        <p14:creationId xmlns:p14="http://schemas.microsoft.com/office/powerpoint/2010/main" val="41881101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3980017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40197095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8641214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570218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765692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409136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70706"/>
            <a:ext cx="12192000" cy="9144000"/>
          </a:xfrm>
        </p:spPr>
      </p:pic>
    </p:spTree>
    <p:extLst>
      <p:ext uri="{BB962C8B-B14F-4D97-AF65-F5344CB8AC3E}">
        <p14:creationId xmlns:p14="http://schemas.microsoft.com/office/powerpoint/2010/main" val="4147362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01961"/>
          </a:xfrm>
        </p:spPr>
      </p:pic>
    </p:spTree>
    <p:extLst>
      <p:ext uri="{BB962C8B-B14F-4D97-AF65-F5344CB8AC3E}">
        <p14:creationId xmlns:p14="http://schemas.microsoft.com/office/powerpoint/2010/main" val="2288117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363717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199"/>
            <a:ext cx="12191999" cy="6889199"/>
          </a:xfrm>
        </p:spPr>
      </p:pic>
    </p:spTree>
    <p:extLst>
      <p:ext uri="{BB962C8B-B14F-4D97-AF65-F5344CB8AC3E}">
        <p14:creationId xmlns:p14="http://schemas.microsoft.com/office/powerpoint/2010/main" val="3107556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</p:spPr>
      </p:pic>
    </p:spTree>
    <p:extLst>
      <p:ext uri="{BB962C8B-B14F-4D97-AF65-F5344CB8AC3E}">
        <p14:creationId xmlns:p14="http://schemas.microsoft.com/office/powerpoint/2010/main" val="1868447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063291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0880421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4</Words>
  <Application>Microsoft Office PowerPoint</Application>
  <PresentationFormat>Широкоэкранный</PresentationFormat>
  <Paragraphs>3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LAPBOOK, как современное дидактическое средство для организации образовательной самостоятельной деятельности детей.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Опа</dc:creator>
  <cp:lastModifiedBy>Опа</cp:lastModifiedBy>
  <cp:revision>6</cp:revision>
  <dcterms:created xsi:type="dcterms:W3CDTF">2017-09-17T07:22:16Z</dcterms:created>
  <dcterms:modified xsi:type="dcterms:W3CDTF">2017-09-17T08:17:02Z</dcterms:modified>
</cp:coreProperties>
</file>