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668DB-DDD2-426F-BA81-BE4ED5F6139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F4612-5163-4BEF-BD68-1FDB653475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54FD5C2-170C-42F5-A035-3B12A8F38C27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846455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5718175"/>
            <a:ext cx="9407525" cy="1139825"/>
          </a:xfrm>
        </p:spPr>
        <p:txBody>
          <a:bodyPr/>
          <a:lstStyle/>
          <a:p>
            <a:r>
              <a:rPr lang="ru-RU" sz="4000" b="1" i="1" smtClean="0">
                <a:solidFill>
                  <a:srgbClr val="A50021"/>
                </a:solidFill>
                <a:latin typeface="Arial Black" pitchFamily="34" charset="0"/>
              </a:rPr>
              <a:t>Волга</a:t>
            </a:r>
            <a:r>
              <a:rPr lang="ru-RU" sz="3600" b="1" i="1" smtClean="0">
                <a:solidFill>
                  <a:srgbClr val="A50021"/>
                </a:solidFill>
                <a:latin typeface="Arial Black" pitchFamily="34" charset="0"/>
              </a:rPr>
              <a:t> – символ русской земли!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9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8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3" name="Picture 2" descr="C:\Users\Илья\Desktop\6341500494858187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100" name="Прямоугольник 4"/>
          <p:cNvSpPr>
            <a:spLocks noChangeArrowheads="1"/>
          </p:cNvSpPr>
          <p:nvPr/>
        </p:nvSpPr>
        <p:spPr bwMode="auto">
          <a:xfrm>
            <a:off x="0" y="476250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ВОЛГА- Длина — 3530 км (до постройки водохранилищ — 3690 км).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Площадь её водосборного бассейна — 1 361 000 км².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Волга протекает по территории 15 субъектов Российской Федерации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Прямоугольник 5"/>
          <p:cNvSpPr>
            <a:spLocks noChangeArrowheads="1"/>
          </p:cNvSpPr>
          <p:nvPr/>
        </p:nvSpPr>
        <p:spPr bwMode="auto">
          <a:xfrm>
            <a:off x="179388" y="1700213"/>
            <a:ext cx="8713787" cy="4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bg1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Вольск находится на правом берегу Волги в глубокой котловине, окружённой меловыми горами, протяжённость вдоль Волги составляет около 25 километров.  В нее  втекают  реки Верхняя и Нижняя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Малыковки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0"/>
          <p:cNvSpPr txBox="1">
            <a:spLocks noChangeArrowheads="1"/>
          </p:cNvSpPr>
          <p:nvPr/>
        </p:nvSpPr>
        <p:spPr bwMode="auto">
          <a:xfrm>
            <a:off x="250825" y="188913"/>
            <a:ext cx="8642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Rectangle 21"/>
          <p:cNvSpPr>
            <a:spLocks noChangeArrowheads="1"/>
          </p:cNvSpPr>
          <p:nvPr/>
        </p:nvSpPr>
        <p:spPr bwMode="auto">
          <a:xfrm>
            <a:off x="468313" y="1628775"/>
            <a:ext cx="820737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endParaRPr lang="ru-RU" sz="20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8" name="Rectangle 22"/>
          <p:cNvSpPr>
            <a:spLocks noChangeArrowheads="1"/>
          </p:cNvSpPr>
          <p:nvPr/>
        </p:nvSpPr>
        <p:spPr bwMode="auto">
          <a:xfrm>
            <a:off x="684213" y="2924175"/>
            <a:ext cx="78486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rgbClr val="A50021"/>
              </a:buClr>
              <a:buSzPct val="60000"/>
            </a:pPr>
            <a:r>
              <a:rPr lang="ru-RU" sz="2800" b="1">
                <a:latin typeface="Sylfaen" pitchFamily="18" charset="0"/>
              </a:rPr>
              <a:t>    </a:t>
            </a:r>
            <a:endParaRPr lang="ru-RU" sz="2800" i="1">
              <a:latin typeface="Sylfaen" pitchFamily="18" charset="0"/>
            </a:endParaRPr>
          </a:p>
        </p:txBody>
      </p:sp>
      <p:pic>
        <p:nvPicPr>
          <p:cNvPr id="26629" name="Picture 5" descr="C:\Users\Илья\Desktop\0_8e611_5f352cf8_orig.jpg"/>
          <p:cNvPicPr>
            <a:picLocks noChangeAspect="1" noChangeArrowheads="1"/>
          </p:cNvPicPr>
          <p:nvPr/>
        </p:nvPicPr>
        <p:blipFill>
          <a:blip r:embed="rId4" cstate="print">
            <a:lum bright="22000" contrast="-2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Прямоугольник 6"/>
          <p:cNvSpPr>
            <a:spLocks noChangeArrowheads="1"/>
          </p:cNvSpPr>
          <p:nvPr/>
        </p:nvSpPr>
        <p:spPr bwMode="auto">
          <a:xfrm>
            <a:off x="357188" y="357188"/>
            <a:ext cx="7286625" cy="606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«Малык» - «Золотое дно» (татарское). По историческим данным окружающие   леса реки Волга и ее притоков - рек Верхней и Нижней Малыковок,  были наполнены медведем и пушным зверем.  Волга в местах притоков рек   Малыковок отличалась изобилием осетрины, севрюги, белорыбицы- которая поставлялась к царскому столу. Отражения природных богатств в гербе Вольска. Верхняя и Нижняя Малыковки были полноводными и полноценными реками, способными поднимать суда, давать движение целому каскаду мукомольных мельниц</a:t>
            </a:r>
          </a:p>
          <a:p>
            <a:pPr algn="just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Историческая справка. </a:t>
            </a:r>
          </a:p>
        </p:txBody>
      </p:sp>
      <p:pic>
        <p:nvPicPr>
          <p:cNvPr id="26631" name="Рисунок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3325" y="0"/>
            <a:ext cx="15906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7143750" cy="847725"/>
          </a:xfrm>
        </p:spPr>
        <p:txBody>
          <a:bodyPr/>
          <a:lstStyle/>
          <a:p>
            <a:r>
              <a:rPr lang="ru-RU" sz="4800" b="1" i="1" smtClean="0">
                <a:solidFill>
                  <a:schemeClr val="bg1"/>
                </a:solidFill>
              </a:rPr>
              <a:t>Заключение проекта.</a:t>
            </a:r>
          </a:p>
        </p:txBody>
      </p:sp>
      <p:pic>
        <p:nvPicPr>
          <p:cNvPr id="27651" name="Picture 1" descr="H:\чистая Волга\Сохранение р. Волга\image1333468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1143000"/>
            <a:ext cx="307181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" descr="H:\чистая Волга\Сохранение р. Волга\dsc018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071563"/>
            <a:ext cx="29289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6"/>
          <p:cNvSpPr txBox="1">
            <a:spLocks noChangeArrowheads="1"/>
          </p:cNvSpPr>
          <p:nvPr/>
        </p:nvSpPr>
        <p:spPr bwMode="auto">
          <a:xfrm>
            <a:off x="0" y="3143250"/>
            <a:ext cx="8786813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Волгу можно спасти только в том случае, если проводить комплексные экологические наблюдения. Все исследования по Волге нужно объединить. А следует настойчиво добиваться выполнения действующего законодательства и жёстко спрашивать с нарушителей природопользования.</a:t>
            </a:r>
          </a:p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Перед правительством нашей страны стоят следующие задачи: </a:t>
            </a:r>
          </a:p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Обеспечение населения высококачественной питьевой водой; оздоровление экологической обстановки, охрана и рациональное природоиспользование малых рек; </a:t>
            </a:r>
          </a:p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Охрана и рациональное природоиспользование водохранилищ, создание оптимальных режимов работы водохранилищ, совершенствование системы контроля и эксплуатации; очистка хозяйственно-бытовых, производственных и ливневых сточных вод.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484313"/>
            <a:ext cx="8643938" cy="508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5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r>
              <a:rPr lang="ru-RU" sz="2800" b="1" i="1" smtClean="0">
                <a:solidFill>
                  <a:srgbClr val="A50021"/>
                </a:solidFill>
                <a:latin typeface="Arial Black" pitchFamily="34" charset="0"/>
              </a:rPr>
              <a:t>Теки, Россию украшая,</a:t>
            </a:r>
            <a:br>
              <a:rPr lang="ru-RU" sz="2800" b="1" i="1" smtClean="0">
                <a:solidFill>
                  <a:srgbClr val="A50021"/>
                </a:solidFill>
                <a:latin typeface="Arial Black" pitchFamily="34" charset="0"/>
              </a:rPr>
            </a:br>
            <a:r>
              <a:rPr lang="ru-RU" sz="2800" b="1" i="1" smtClean="0">
                <a:solidFill>
                  <a:srgbClr val="A50021"/>
                </a:solidFill>
                <a:latin typeface="Arial Black" pitchFamily="34" charset="0"/>
              </a:rPr>
              <a:t>Шуми, священная река!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42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  <p:bldP spid="54277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</Words>
  <Application>Microsoft Office PowerPoint</Application>
  <PresentationFormat>Экран (4:3)</PresentationFormat>
  <Paragraphs>25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Волга – символ русской земли!</vt:lpstr>
      <vt:lpstr>Слайд 2</vt:lpstr>
      <vt:lpstr>Слайд 3</vt:lpstr>
      <vt:lpstr>Слайд 4</vt:lpstr>
      <vt:lpstr>Заключение проекта.</vt:lpstr>
      <vt:lpstr>Теки, Россию украшая, Шуми, священная река!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Волга – символ русской земли!</dc:title>
  <dc:creator>Пользователь</dc:creator>
  <cp:lastModifiedBy>Пользователь</cp:lastModifiedBy>
  <cp:revision>1</cp:revision>
  <dcterms:created xsi:type="dcterms:W3CDTF">2017-09-17T20:55:56Z</dcterms:created>
  <dcterms:modified xsi:type="dcterms:W3CDTF">2017-09-17T20:56:06Z</dcterms:modified>
</cp:coreProperties>
</file>