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5000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defRPr/>
            </a:pPr>
            <a:r>
              <a:rPr lang="ru-RU" sz="1600" b="1" dirty="0" smtClean="0"/>
              <a:t>Создана проектная команда, распределены обязанности , подготовлен рабочий план, найден поставщик для выполнения работ</a:t>
            </a: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14313"/>
            <a:ext cx="9144000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 Black" pitchFamily="34" charset="0"/>
              </a:rPr>
              <a:t>Конкретные действия в рамках реализации проекта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214438"/>
            <a:ext cx="9144000" cy="10779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и представление проекта  на конкурс  социально - значимых экологических проектов 2015  "По зеленой улице с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Holcim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",  для получения средств  из средств  компании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Holcim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endParaRPr lang="ru-RU" sz="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 место в конкурсе культурных и социально - значимых экологических проектов 2015 направленных на сохранение окружающей среды (ежегодно проводимых компанией  "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Holcim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"). 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97631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Создана команда волонтеров 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3" name="Picture 4" descr="Е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2276475"/>
            <a:ext cx="3760788" cy="1925638"/>
          </a:xfrm>
        </p:spPr>
      </p:pic>
      <p:pic>
        <p:nvPicPr>
          <p:cNvPr id="10244" name="Picture 1" descr="H:\чистая Волга\Сохранение р. Волга\qs37WsTT7V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1989138"/>
            <a:ext cx="25003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Прямоугольник 6"/>
          <p:cNvSpPr>
            <a:spLocks noChangeArrowheads="1"/>
          </p:cNvSpPr>
          <p:nvPr/>
        </p:nvSpPr>
        <p:spPr bwMode="auto">
          <a:xfrm>
            <a:off x="428625" y="4572000"/>
            <a:ext cx="54292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Привлечение молодежи ,учащихся образовательных учреждений города всех уровней   к  экологическим проблемам  и вовлечение в практическую деятельность по улучшению и охране окружающей среды, набор волонтерские отряды.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625" y="214313"/>
            <a:ext cx="8215313" cy="369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latin typeface="Arial Black" pitchFamily="34" charset="0"/>
              </a:rPr>
              <a:t>Экологическое воспитание студентов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7" descr="7b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0" y="0"/>
            <a:ext cx="10128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8" descr="7b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13" y="0"/>
            <a:ext cx="9286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Создание  и распространение экологических буклетов «Дни Волги»</a:t>
            </a:r>
          </a:p>
        </p:txBody>
      </p:sp>
      <p:pic>
        <p:nvPicPr>
          <p:cNvPr id="12293" name="Picture 10" descr="H:\чистая Волга\Сохранение р. Волга\IMG_00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857250"/>
            <a:ext cx="7858125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1357313"/>
            <a:ext cx="2786063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6"/>
          <p:cNvSpPr>
            <a:spLocks noGrp="1"/>
          </p:cNvSpPr>
          <p:nvPr>
            <p:ph type="title"/>
          </p:nvPr>
        </p:nvSpPr>
        <p:spPr>
          <a:xfrm>
            <a:off x="214313" y="214313"/>
            <a:ext cx="8715375" cy="1000125"/>
          </a:xfrm>
        </p:spPr>
        <p:txBody>
          <a:bodyPr>
            <a:normAutofit fontScale="90000"/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Заключение договоров и выполнение работ подрядчика МУП «Благоустройство»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endParaRPr lang="ru-RU" sz="2400" b="1" smtClean="0"/>
          </a:p>
        </p:txBody>
      </p:sp>
      <p:pic>
        <p:nvPicPr>
          <p:cNvPr id="13315" name="Picture 1"/>
          <p:cNvPicPr>
            <a:picLocks noChangeAspect="1" noChangeArrowheads="1"/>
          </p:cNvPicPr>
          <p:nvPr/>
        </p:nvPicPr>
        <p:blipFill>
          <a:blip r:embed="rId2" cstate="screen"/>
          <a:srcRect t="17859"/>
          <a:stretch>
            <a:fillRect/>
          </a:stretch>
        </p:blipFill>
        <p:spPr bwMode="auto">
          <a:xfrm>
            <a:off x="1428728" y="1500174"/>
            <a:ext cx="6050001" cy="38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107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Создана команда волонтеров  </vt:lpstr>
      <vt:lpstr>Слайд 3</vt:lpstr>
      <vt:lpstr>Создание  и распространение экологических буклетов «Дни Волги»</vt:lpstr>
      <vt:lpstr>Заключение договоров и выполнение работ подрядчика МУП «Благоустройство»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9</cp:revision>
  <dcterms:created xsi:type="dcterms:W3CDTF">2017-09-17T20:57:12Z</dcterms:created>
  <dcterms:modified xsi:type="dcterms:W3CDTF">2017-09-17T21:06:01Z</dcterms:modified>
</cp:coreProperties>
</file>