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Проведение городских акций, освещение реализации проекта в СМИ.</a:t>
            </a:r>
            <a:br>
              <a:rPr 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4339" name="Picture 1"/>
          <p:cNvPicPr>
            <a:picLocks noChangeAspect="1" noChangeArrowheads="1"/>
          </p:cNvPicPr>
          <p:nvPr/>
        </p:nvPicPr>
        <p:blipFill>
          <a:blip r:embed="rId2" cstate="screen"/>
          <a:srcRect l="4132" t="11725" r="6938" b="5540"/>
          <a:stretch>
            <a:fillRect/>
          </a:stretch>
        </p:blipFill>
        <p:spPr bwMode="auto">
          <a:xfrm>
            <a:off x="214313" y="1000125"/>
            <a:ext cx="5929312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357563"/>
            <a:ext cx="4352925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7" name="Picture 2" descr="в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82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3" descr="ЕР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5" y="0"/>
            <a:ext cx="4429125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88" y="3500438"/>
            <a:ext cx="400050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7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8" name="Содержимое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9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214313"/>
            <a:ext cx="8715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3" cstate="screen"/>
          <a:srcRect l="5724" t="12149" r="5869" b="5540"/>
          <a:stretch>
            <a:fillRect/>
          </a:stretch>
        </p:blipFill>
        <p:spPr bwMode="auto">
          <a:xfrm>
            <a:off x="428625" y="2643188"/>
            <a:ext cx="828675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313" y="928688"/>
            <a:ext cx="8750300" cy="646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dirty="0"/>
              <a:t>Выступление АГИТБРИГАДЫ</a:t>
            </a:r>
          </a:p>
          <a:p>
            <a:pPr algn="ctr">
              <a:defRPr/>
            </a:pPr>
            <a:r>
              <a:rPr lang="ru-RU" dirty="0"/>
              <a:t>экологического кружка «Волга, больше, чем река…» на День России</a:t>
            </a:r>
          </a:p>
        </p:txBody>
      </p:sp>
      <p:pic>
        <p:nvPicPr>
          <p:cNvPr id="17411" name="Picture 2" descr="H:\чистая Волга\Сохранение р. Волга\den-rossii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2000240"/>
            <a:ext cx="6572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 rot="16200000" flipH="1">
            <a:off x="4464844" y="-2678906"/>
            <a:ext cx="214312" cy="9144000"/>
            <a:chOff x="5556" y="119"/>
            <a:chExt cx="90" cy="3900"/>
          </a:xfrm>
        </p:grpSpPr>
        <p:pic>
          <p:nvPicPr>
            <p:cNvPr id="18483" name="Picture 4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91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84" name="Picture 5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935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85" name="Picture 6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663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86" name="Picture 7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253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87" name="Picture 8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570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88" name="Picture 9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842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89" name="Picture 10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113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90" name="Picture 11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2795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91" name="Picture 12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2160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92" name="Picture 13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929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93" name="Picture 14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657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94" name="Picture 15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385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95" name="Picture 16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19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96" name="Picture 17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2478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8"/>
          <p:cNvGrpSpPr>
            <a:grpSpLocks/>
          </p:cNvGrpSpPr>
          <p:nvPr/>
        </p:nvGrpSpPr>
        <p:grpSpPr bwMode="auto">
          <a:xfrm rot="16200000" flipH="1">
            <a:off x="4464050" y="750888"/>
            <a:ext cx="215900" cy="9144000"/>
            <a:chOff x="5556" y="119"/>
            <a:chExt cx="90" cy="3900"/>
          </a:xfrm>
        </p:grpSpPr>
        <p:pic>
          <p:nvPicPr>
            <p:cNvPr id="18469" name="Picture 19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91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0" name="Picture 20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935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1" name="Picture 21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663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2" name="Picture 22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253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3" name="Picture 23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570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4" name="Picture 24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842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5" name="Picture 25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113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6" name="Picture 26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2795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7" name="Picture 27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2160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8" name="Picture 28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929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9" name="Picture 29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657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80" name="Picture 30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385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81" name="Picture 31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19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82" name="Picture 32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2478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33"/>
          <p:cNvGrpSpPr>
            <a:grpSpLocks/>
          </p:cNvGrpSpPr>
          <p:nvPr/>
        </p:nvGrpSpPr>
        <p:grpSpPr bwMode="auto">
          <a:xfrm rot="16200000" flipH="1">
            <a:off x="4464843" y="-4321968"/>
            <a:ext cx="214313" cy="9144000"/>
            <a:chOff x="5556" y="119"/>
            <a:chExt cx="90" cy="3900"/>
          </a:xfrm>
        </p:grpSpPr>
        <p:pic>
          <p:nvPicPr>
            <p:cNvPr id="18455" name="Picture 34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91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6" name="Picture 35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935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7" name="Picture 36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663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8" name="Picture 37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253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9" name="Picture 38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570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0" name="Picture 39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842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1" name="Picture 40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113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2" name="Picture 41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2795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3" name="Picture 42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2160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4" name="Picture 43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929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5" name="Picture 44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657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6" name="Picture 45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385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7" name="Picture 46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19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8" name="Picture 47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2478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48"/>
          <p:cNvGrpSpPr>
            <a:grpSpLocks/>
          </p:cNvGrpSpPr>
          <p:nvPr/>
        </p:nvGrpSpPr>
        <p:grpSpPr bwMode="auto">
          <a:xfrm rot="16200000" flipH="1">
            <a:off x="4464050" y="2036763"/>
            <a:ext cx="215900" cy="9144000"/>
            <a:chOff x="5556" y="119"/>
            <a:chExt cx="90" cy="3900"/>
          </a:xfrm>
        </p:grpSpPr>
        <p:pic>
          <p:nvPicPr>
            <p:cNvPr id="18441" name="Picture 49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91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2" name="Picture 50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935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3" name="Picture 51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663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4" name="Picture 52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253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5" name="Picture 53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570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6" name="Picture 54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842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7" name="Picture 55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113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8" name="Picture 56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2795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9" name="Picture 57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2160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0" name="Picture 58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929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1" name="Picture 59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657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2" name="Picture 60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3385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3" name="Picture 61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119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4" name="Picture 62" descr="anim081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56" y="2478"/>
              <a:ext cx="9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8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smtClean="0"/>
              <a:t>Решение экологической проблемы</a:t>
            </a:r>
          </a:p>
        </p:txBody>
      </p:sp>
      <p:pic>
        <p:nvPicPr>
          <p:cNvPr id="18439" name="Picture 2" descr="H:\чистая Волга\Сохранение р. Волга\dsc017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3071810"/>
            <a:ext cx="485775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571625"/>
            <a:ext cx="8786842" cy="328612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       В настоящее время стоит задача спасения Волги, вывода ее из </a:t>
            </a:r>
            <a:r>
              <a:rPr lang="ru-RU" sz="1800" b="1" dirty="0" smtClean="0"/>
              <a:t>состояния экологического бедствия, возвращение России великой реки. Принятые решения и разработанные в проекте по охране Волги от загрязнения создают основу для ее оздоровления. </a:t>
            </a:r>
          </a:p>
          <a:p>
            <a:r>
              <a:rPr lang="ru-RU" sz="1800" b="1" dirty="0" smtClean="0"/>
              <a:t>Все это позволит избежать гибели великой русской реки – Волги.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/>
              <a:t> </a:t>
            </a:r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45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5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5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5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5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  <p:bldP spid="2458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77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Проведение городских акций, освещение реализации проекта в СМИ.  </vt:lpstr>
      <vt:lpstr>Слайд 2</vt:lpstr>
      <vt:lpstr>Слайд 3</vt:lpstr>
      <vt:lpstr>Слайд 4</vt:lpstr>
      <vt:lpstr>Решение экологической проблемы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Проведение городских акций, освещение реализации проекта в СМИ.  </dc:title>
  <dc:creator>Пользователь</dc:creator>
  <cp:lastModifiedBy>Пользователь</cp:lastModifiedBy>
  <cp:revision>2</cp:revision>
  <dcterms:created xsi:type="dcterms:W3CDTF">2017-09-17T20:59:31Z</dcterms:created>
  <dcterms:modified xsi:type="dcterms:W3CDTF">2017-09-17T21:02:29Z</dcterms:modified>
</cp:coreProperties>
</file>