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70" r:id="rId3"/>
    <p:sldId id="271" r:id="rId4"/>
    <p:sldId id="272" r:id="rId5"/>
    <p:sldId id="273" r:id="rId6"/>
    <p:sldId id="274" r:id="rId7"/>
    <p:sldId id="276" r:id="rId8"/>
    <p:sldId id="278" r:id="rId9"/>
    <p:sldId id="279" r:id="rId10"/>
    <p:sldId id="280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85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1E06E-F6CC-42F8-82DA-0F92856346D5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684EE-C07C-48AF-8D81-40F7BDD58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918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684EE-C07C-48AF-8D81-40F7BDD5898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360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88640"/>
            <a:ext cx="8424936" cy="19442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ГБОУ «Школа 1366»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Проект:</a:t>
            </a:r>
            <a:r>
              <a:rPr lang="ru-RU" sz="27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7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«Сохрани дерево – сдай макулатуру»!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140968"/>
            <a:ext cx="4389784" cy="309634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</a:t>
            </a:r>
          </a:p>
          <a:p>
            <a:pPr lvl="0">
              <a:buClr>
                <a:srgbClr val="94C600"/>
              </a:buClr>
            </a:pPr>
            <a:r>
              <a:rPr lang="ru-RU" sz="2000" b="1" dirty="0" smtClean="0">
                <a:solidFill>
                  <a:srgbClr val="956B43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Петрухина Ульяна (гр.№10)</a:t>
            </a:r>
            <a:endParaRPr lang="ru-RU" sz="2000" b="1" dirty="0">
              <a:solidFill>
                <a:srgbClr val="956B43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Clr>
                <a:srgbClr val="94C600"/>
              </a:buClr>
            </a:pPr>
            <a:r>
              <a:rPr lang="ru-RU" sz="2800" b="1" dirty="0" smtClean="0">
                <a:solidFill>
                  <a:srgbClr val="94C600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Воспитатели: </a:t>
            </a:r>
            <a:endParaRPr lang="ru-RU" sz="2800" b="1" dirty="0">
              <a:solidFill>
                <a:srgbClr val="94C600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Калиш </a:t>
            </a:r>
            <a:r>
              <a:rPr lang="ru-RU" sz="2000" b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Ирина Васильевна</a:t>
            </a:r>
          </a:p>
          <a:p>
            <a:r>
              <a:rPr lang="ru-RU" sz="2000" b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Демидова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Татьяна Григорьевна</a:t>
            </a:r>
          </a:p>
          <a:p>
            <a:endParaRPr lang="ru-RU" sz="2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MacBook\Desktop\фотик\Ясень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9296" y="2348880"/>
            <a:ext cx="367240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58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и по запросу картинки по переработки бумаг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812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cBook\Desktop\фотик\S70011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72941" cy="635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07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MacBook\Desktop\фотик\S70012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646"/>
            <a:ext cx="8472941" cy="635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26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MacBook\Desktop\фотик\S70012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56443" cy="641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11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MacBook\Desktop\фотик\S70012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364" y="241201"/>
            <a:ext cx="854494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8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acBook\Desktop\фотик\S70012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99" y="326764"/>
            <a:ext cx="4736720" cy="421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MacBook\Desktop\фотик\S70012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8760" y="332656"/>
            <a:ext cx="3923719" cy="420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Картинки по запросу макулатура картинк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0401" y="4541303"/>
            <a:ext cx="4420105" cy="195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92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MacBook\Desktop\фотик\S70012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30" y="188640"/>
            <a:ext cx="854494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27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MacBook\Desktop\фотик\S70012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87" y="260649"/>
            <a:ext cx="854637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15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MacBook\Desktop\фотик\S70012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59414"/>
            <a:ext cx="8208912" cy="637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39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MacBook\Desktop\фотик\S70012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68952" cy="642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а\Desktop\сдача макулатуры\DSC_13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000" y="332656"/>
            <a:ext cx="8392464" cy="620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88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MacBook\Desktop\фотик\S70012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914" y="260648"/>
            <a:ext cx="8568952" cy="644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66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MacBook\Desktop\фотик\S70012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83170"/>
            <a:ext cx="8648253" cy="648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4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img1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14260"/>
            <a:ext cx="4437036" cy="648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Картинки по запросу красивое дерево на белом фон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3071" y="-198784"/>
            <a:ext cx="5194483" cy="70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16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027664"/>
            <a:ext cx="7168642" cy="601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 descr="Картинки по запросу деревья на земном шаре картин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3081" y="1628800"/>
            <a:ext cx="3997821" cy="485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64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сдача макулатуры\DSC_14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69995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24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макулатура на завод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800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макулатура на завод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404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реработка макулатуры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335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зволокнение макулатуры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953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успензи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038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ушка,прессов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6192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917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176</TotalTime>
  <Words>27</Words>
  <Application>Microsoft Office PowerPoint</Application>
  <PresentationFormat>Экран (4:3)</PresentationFormat>
  <Paragraphs>9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Остин</vt:lpstr>
      <vt:lpstr>ГБОУ «Школа 1366» Проект: «Сохрани дерево – сдай макулатуру»!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Сдай макулатуру – спаси дерево!</dc:title>
  <dc:creator>MacBook</dc:creator>
  <cp:lastModifiedBy>Ирина</cp:lastModifiedBy>
  <cp:revision>19</cp:revision>
  <dcterms:created xsi:type="dcterms:W3CDTF">2017-04-16T15:32:03Z</dcterms:created>
  <dcterms:modified xsi:type="dcterms:W3CDTF">2017-09-17T14:47:30Z</dcterms:modified>
</cp:coreProperties>
</file>