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517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800" i="1" dirty="0" smtClean="0"/>
              <a:t>"Наступит время, когда на убийство животных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люди будут смотреть,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как они теперь смотрят на убийство человека".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dirty="0" smtClean="0"/>
              <a:t>Леонардо да Винчи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Социальный проект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5157192"/>
            <a:ext cx="4114800" cy="1440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Подготовили:</a:t>
            </a:r>
          </a:p>
          <a:p>
            <a:pPr>
              <a:buNone/>
            </a:pPr>
            <a:r>
              <a:rPr lang="ru-RU" i="1" dirty="0" smtClean="0"/>
              <a:t>Ученики 7 Б класса</a:t>
            </a:r>
          </a:p>
          <a:p>
            <a:pPr>
              <a:buNone/>
            </a:pPr>
            <a:r>
              <a:rPr lang="ru-RU" i="1" dirty="0" smtClean="0"/>
              <a:t>Руководитель проекта:</a:t>
            </a:r>
          </a:p>
          <a:p>
            <a:pPr>
              <a:buNone/>
            </a:pPr>
            <a:r>
              <a:rPr lang="ru-RU" i="1" dirty="0" smtClean="0"/>
              <a:t>Потемкина Екатерина Юрьевна </a:t>
            </a:r>
            <a:endParaRPr lang="ru-RU" i="1" dirty="0"/>
          </a:p>
        </p:txBody>
      </p:sp>
      <p:pic>
        <p:nvPicPr>
          <p:cNvPr id="5" name="Содержимое 4" descr="F:\2016-2017 уч.г\классное руководство\мероприятия\соц проект и агитбригада\для плакатов\posmotri.g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813690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22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 </vt:lpstr>
      <vt:lpstr>Социальный проект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Tomas</dc:creator>
  <cp:lastModifiedBy>Windows User</cp:lastModifiedBy>
  <cp:revision>3</cp:revision>
  <dcterms:created xsi:type="dcterms:W3CDTF">2016-11-29T18:40:57Z</dcterms:created>
  <dcterms:modified xsi:type="dcterms:W3CDTF">2016-11-29T19:09:47Z</dcterms:modified>
</cp:coreProperties>
</file>