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5" autoAdjust="0"/>
    <p:restoredTop sz="94683" autoAdjust="0"/>
  </p:normalViewPr>
  <p:slideViewPr>
    <p:cSldViewPr>
      <p:cViewPr varScale="1">
        <p:scale>
          <a:sx n="72" d="100"/>
          <a:sy n="72" d="100"/>
        </p:scale>
        <p:origin x="-147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9442" y="548681"/>
            <a:ext cx="7117180" cy="266429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Проект для средней группы</a:t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«Чудо-солнышко»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Руководители проекта: воспитатели ГБОУ Гимназия №1506</a:t>
            </a:r>
          </a:p>
          <a:p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Бобкова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Е.В</a:t>
            </a:r>
            <a:r>
              <a:rPr lang="ru-RU" smtClean="0">
                <a:solidFill>
                  <a:schemeClr val="accent6">
                    <a:lumMod val="50000"/>
                  </a:schemeClr>
                </a:solidFill>
              </a:rPr>
              <a:t>. 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93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Тематические прогулки</a:t>
            </a:r>
            <a:endParaRPr lang="ru-RU" sz="1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633668"/>
            <a:ext cx="8028384" cy="4515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8607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Опыты и эксперименты</a:t>
            </a:r>
            <a:endParaRPr lang="ru-RU" sz="1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204864"/>
            <a:ext cx="4176464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204864"/>
            <a:ext cx="3867539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863785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548681"/>
            <a:ext cx="7125113" cy="864096"/>
          </a:xfrm>
        </p:spPr>
        <p:txBody>
          <a:bodyPr/>
          <a:lstStyle/>
          <a:p>
            <a:pPr algn="ctr"/>
            <a:r>
              <a:rPr lang="ru-RU" sz="1800" b="1" dirty="0">
                <a:solidFill>
                  <a:schemeClr val="accent6">
                    <a:lumMod val="50000"/>
                  </a:schemeClr>
                </a:solidFill>
              </a:rPr>
              <a:t>Продуктивная деятельность (лепка, аппликация, рисование) на тему «Моё Солнышко»</a:t>
            </a:r>
            <a:r>
              <a:rPr lang="ru-RU" b="1" dirty="0"/>
              <a:t/>
            </a:r>
            <a:br>
              <a:rPr lang="ru-RU" b="1" dirty="0"/>
            </a:b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и оформление выставки</a:t>
            </a:r>
            <a:endParaRPr lang="ru-RU" sz="1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12776"/>
            <a:ext cx="8412427" cy="47319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017594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445773"/>
            <a:ext cx="5112568" cy="58059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011976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3" y="548681"/>
            <a:ext cx="7117178" cy="576063"/>
          </a:xfrm>
        </p:spPr>
        <p:txBody>
          <a:bodyPr/>
          <a:lstStyle/>
          <a:p>
            <a:pPr algn="ctr"/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Результат проекта</a:t>
            </a:r>
            <a:endParaRPr lang="ru-RU" sz="1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09443" y="1268761"/>
            <a:ext cx="7117178" cy="1152128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Мы дали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детям представления о Солнце, как об источнике жизни на планете Земля, о значении солнечного света и тепла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для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</a:rPr>
              <a:t>роста растений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algn="l"/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492896"/>
            <a:ext cx="6984776" cy="37238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711060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5"/>
            <a:ext cx="7125113" cy="593036"/>
          </a:xfrm>
        </p:spPr>
        <p:txBody>
          <a:bodyPr/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Спасибо за внимание!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412776"/>
            <a:ext cx="4752528" cy="5013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366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836712"/>
            <a:ext cx="705678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Экологическое воспитание в образовании является одной из актуальных проблем современности. Ребенку с ранних лет необходимо прививать любовь к природе. Достичь этого можно в том случае, если знакомить ребенка с ее тайнами, показывать интересное в мире живой и неживой природы, учить устанавливать взаимосвязи между природными компонентами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Актуальность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данного проекта обусловлена тем, что космос – это обширная тема для познавательной и исследовательской деятельности детей. Знакомство с космическими объектами вызывает у детей большой интерес и даёт возможность многостороннего развития ребёнка.</a:t>
            </a:r>
          </a:p>
        </p:txBody>
      </p:sp>
    </p:spTree>
    <p:extLst>
      <p:ext uri="{BB962C8B-B14F-4D97-AF65-F5344CB8AC3E}">
        <p14:creationId xmlns:p14="http://schemas.microsoft.com/office/powerpoint/2010/main" val="280077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751344"/>
            <a:ext cx="777686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Характеристика проекта: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• Тип проекта – познавательно-исследовательский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• По содержанию – детско-взрослый, внутри одной группы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• Краткосрочный – 2 недели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• Заказчик проекта – дети средней группы</a:t>
            </a:r>
          </a:p>
          <a:p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Проблематизация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: у детей недостаточно сформировано представление о Солнце: дети видят Солнце на небе в течение всего года: зимой реже, летом чаще. Они представляют его небольшим кругом жёлтого цвета. Солнышко светит и греет. Дети не могут увидеть взаимосвязь многих природных явлений на планете Земля с деятельностью Солнца.</a:t>
            </a:r>
          </a:p>
        </p:txBody>
      </p:sp>
    </p:spTree>
    <p:extLst>
      <p:ext uri="{BB962C8B-B14F-4D97-AF65-F5344CB8AC3E}">
        <p14:creationId xmlns:p14="http://schemas.microsoft.com/office/powerpoint/2010/main" val="32016464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1166843"/>
            <a:ext cx="799288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Методы и средства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: </a:t>
            </a: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данный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проект реализуется через оптимальное соотношение познавательной, опытно-экспериментальной и продуктивной деятельности. В работе над проектом использовались следующие методы: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• словесные (познавательные беседы, чтение сказок, стихов, загадок, пословиц, опрос взрослых)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• наглядные (просмотр фото- и видеоматериалов, иллюстраций, презентаций)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• практические (наблюдение, экспериментирование, творческая продуктивная деятельность)</a:t>
            </a:r>
          </a:p>
        </p:txBody>
      </p:sp>
    </p:spTree>
    <p:extLst>
      <p:ext uri="{BB962C8B-B14F-4D97-AF65-F5344CB8AC3E}">
        <p14:creationId xmlns:p14="http://schemas.microsoft.com/office/powerpoint/2010/main" val="1203936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-79653"/>
            <a:ext cx="691276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Цель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проекта: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дать детям представления о Солнце, как об источнике жизни на планете Земля, о значении солнечного света и тепла для роста растений.</a:t>
            </a:r>
          </a:p>
          <a:p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Задачи: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1. Познакомить детей с различными способами сбора информации о Солнце.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2. Развивать навыки наблюдения за Солнцем.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3. Сформировать представления детей о Солнце, познакомить с понятием «звезда».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4. Развивать у детей познавательный интерес, любознательность.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5. Способствовать активному участию родителей в совместной деятельности с ребёнком в рамках проекта.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Участники проекта: дети средней группы, воспитатели, родители воспитанников.</a:t>
            </a:r>
          </a:p>
        </p:txBody>
      </p:sp>
    </p:spTree>
    <p:extLst>
      <p:ext uri="{BB962C8B-B14F-4D97-AF65-F5344CB8AC3E}">
        <p14:creationId xmlns:p14="http://schemas.microsoft.com/office/powerpoint/2010/main" val="40400295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980729"/>
            <a:ext cx="69847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Предполагаемый продукт проекта: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• Оформление тематического альбома «Наше солнышко» - дети совместно с родителями, воспитатели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• Выставка детских работ на тему «Моё солнышко» с использованием нетрадиционных техник и материалов.</a:t>
            </a:r>
          </a:p>
        </p:txBody>
      </p:sp>
    </p:spTree>
    <p:extLst>
      <p:ext uri="{BB962C8B-B14F-4D97-AF65-F5344CB8AC3E}">
        <p14:creationId xmlns:p14="http://schemas.microsoft.com/office/powerpoint/2010/main" val="1611732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5"/>
            <a:ext cx="7125113" cy="737052"/>
          </a:xfrm>
        </p:spPr>
        <p:txBody>
          <a:bodyPr/>
          <a:lstStyle/>
          <a:p>
            <a:pPr algn="ctr"/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Предварительная работа</a:t>
            </a:r>
            <a:endParaRPr lang="ru-RU" sz="1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•Работа педагогов по подготовке проекта: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• Разработка проекта: постановка цели, определение актуальности и значимости проекта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• Подбор методической литературы для реализации проекта, разработка конспектов НОД, бесед, прогулок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• Подготовка материалов и оборудования для исследовательской деятельности</a:t>
            </a:r>
          </a:p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• Подбор художественной литературы: сказки, стихи, рассказы, загадки, пословицы, поговорки,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заклички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37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3" y="404665"/>
            <a:ext cx="7117178" cy="576064"/>
          </a:xfrm>
        </p:spPr>
        <p:txBody>
          <a:bodyPr/>
          <a:lstStyle/>
          <a:p>
            <a:pPr algn="ctr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Подготовительная работа с детьми</a:t>
            </a:r>
            <a:endParaRPr lang="ru-RU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09443" y="1484784"/>
            <a:ext cx="7117178" cy="4152997"/>
          </a:xfrm>
        </p:spPr>
        <p:txBody>
          <a:bodyPr>
            <a:normAutofit/>
          </a:bodyPr>
          <a:lstStyle/>
          <a:p>
            <a:pPr algn="l"/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• Выявление уровня представлений детей о Солнце и его значении для жизни на планете Земля </a:t>
            </a:r>
          </a:p>
          <a:p>
            <a:pPr algn="l"/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• Чтение глав из книги Е. П. Левитан «Звёздные сказки» - «Что интересного узнала Маша про Солнышко» (стр. 2-4)</a:t>
            </a:r>
          </a:p>
          <a:p>
            <a:pPr algn="l"/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• Введение в проблему «Какое оно, наше Солнце?», выдвижение гипотез</a:t>
            </a:r>
          </a:p>
          <a:p>
            <a:pPr algn="l"/>
            <a:r>
              <a:rPr lang="ru-RU" sz="1600" b="1" u="sng" dirty="0">
                <a:solidFill>
                  <a:schemeClr val="accent6">
                    <a:lumMod val="50000"/>
                  </a:schemeClr>
                </a:solidFill>
              </a:rPr>
              <a:t>Гипотезы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: Солнце по размеру очень большое и очень горячее; долететь до него можно только на ракете, но ракета сгорит при подлёте к Солнцу. Наша планета находится от Солнца не очень далеко, но и не близко, поэтому на планете благоприятный климат. Здесь могут жить люди. Без Солнца не было бы жизни на нашей планете: оно даёт свет и тепло всему живому.</a:t>
            </a:r>
          </a:p>
          <a:p>
            <a:pPr algn="l"/>
            <a:endParaRPr lang="ru-RU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780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3" y="260649"/>
            <a:ext cx="7117178" cy="720080"/>
          </a:xfrm>
        </p:spPr>
        <p:txBody>
          <a:bodyPr/>
          <a:lstStyle/>
          <a:p>
            <a:pPr algn="ctr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Реализация проекта</a:t>
            </a:r>
            <a:endParaRPr lang="ru-RU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09443" y="1340768"/>
            <a:ext cx="7117178" cy="5112568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• Наблюдения за Солнцем в группе и на прогулке (в пасмурную и ясную погоду)</a:t>
            </a:r>
          </a:p>
          <a:p>
            <a:pPr algn="l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•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Рассматривание иллюстративного материала в энциклопедиях по теме «Космос»</a:t>
            </a:r>
          </a:p>
          <a:p>
            <a:pPr algn="l"/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• Чтение художественной литературы: рассказы, стихи, сказки. Разучивание поговорок по теме.</a:t>
            </a:r>
          </a:p>
          <a:p>
            <a:pPr algn="l"/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• Знакомство с пословицами, поговорками,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закличками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, загадками о Солнце</a:t>
            </a:r>
          </a:p>
          <a:p>
            <a:pPr algn="l"/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• Серия опытов и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экспериментов</a:t>
            </a:r>
          </a:p>
          <a:p>
            <a:pPr algn="l"/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• «Как образуется тень?» - знакомство с солнечным лучиком</a:t>
            </a:r>
          </a:p>
          <a:p>
            <a:pPr algn="l"/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• «Солнце, на помощь!» (посадка лука в разные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условия)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pPr algn="l"/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• Беседа о значении Солнца в жизни человека «Если Солнца вдруг не станет?»</a:t>
            </a:r>
          </a:p>
          <a:p>
            <a:pPr algn="l"/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• Просмотр видеоматериалов по теме проекта, слушание музыки.</a:t>
            </a:r>
          </a:p>
          <a:p>
            <a:pPr algn="l"/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• Продуктивная деятельность (лепка, аппликация, рисование) на тему «Моё Солнышко»</a:t>
            </a:r>
          </a:p>
          <a:p>
            <a:pPr algn="l"/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• Самостоятельная исследовательская деятельность по теме проекта</a:t>
            </a:r>
          </a:p>
          <a:p>
            <a:pPr algn="l"/>
            <a:endParaRPr lang="ru-RU" dirty="0">
              <a:solidFill>
                <a:schemeClr val="accent6">
                  <a:lumMod val="50000"/>
                </a:schemeClr>
              </a:solidFill>
            </a:endParaRP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633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TM01972873[[fn=Лето]]</Template>
  <TotalTime>62</TotalTime>
  <Words>764</Words>
  <Application>Microsoft Office PowerPoint</Application>
  <PresentationFormat>Экран (4:3)</PresentationFormat>
  <Paragraphs>66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Summer</vt:lpstr>
      <vt:lpstr>Проект для средней группы «Чудо-солнышко»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Предварительная работа</vt:lpstr>
      <vt:lpstr>Подготовительная работа с детьми</vt:lpstr>
      <vt:lpstr>Реализация проекта</vt:lpstr>
      <vt:lpstr>Тематические прогулки</vt:lpstr>
      <vt:lpstr>Опыты и эксперименты</vt:lpstr>
      <vt:lpstr>Продуктивная деятельность (лепка, аппликация, рисование) на тему «Моё Солнышко» и оформление выставки</vt:lpstr>
      <vt:lpstr>Презентация PowerPoint</vt:lpstr>
      <vt:lpstr>Результат проекта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Проект для средней группы «Чудо-солнышко»</dc:title>
  <dc:creator>Сергей</dc:creator>
  <cp:lastModifiedBy>Сергей</cp:lastModifiedBy>
  <cp:revision>9</cp:revision>
  <dcterms:created xsi:type="dcterms:W3CDTF">2017-05-21T07:43:08Z</dcterms:created>
  <dcterms:modified xsi:type="dcterms:W3CDTF">2017-09-17T15:13:30Z</dcterms:modified>
</cp:coreProperties>
</file>