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2" r:id="rId5"/>
    <p:sldId id="263" r:id="rId6"/>
    <p:sldId id="259" r:id="rId7"/>
    <p:sldId id="261" r:id="rId8"/>
    <p:sldId id="260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9958" autoAdjust="0"/>
    <p:restoredTop sz="94660"/>
  </p:normalViewPr>
  <p:slideViewPr>
    <p:cSldViewPr snapToGrid="0">
      <p:cViewPr varScale="1">
        <p:scale>
          <a:sx n="51" d="100"/>
          <a:sy n="51" d="100"/>
        </p:scale>
        <p:origin x="-438" y="-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95269" y="1122363"/>
            <a:ext cx="9001462" cy="2387600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95269" y="3602038"/>
            <a:ext cx="9001462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3770E-AC04-4081-82D9-3689600A19F7}" type="datetimeFigureOut">
              <a:rPr lang="ru-RU" smtClean="0"/>
              <a:pPr/>
              <a:t>16.09.2016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DCEE68-55A2-479A-9E36-12D9CA35DD4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957309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806" y="4289372"/>
            <a:ext cx="10367564" cy="819355"/>
          </a:xfrm>
        </p:spPr>
        <p:txBody>
          <a:bodyPr anchor="b">
            <a:normAutofit/>
          </a:bodyPr>
          <a:lstStyle>
            <a:lvl1pPr>
              <a:defRPr sz="2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13806" y="621321"/>
            <a:ext cx="10367564" cy="3379735"/>
          </a:xfrm>
          <a:noFill/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5108728"/>
            <a:ext cx="10365998" cy="682472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3770E-AC04-4081-82D9-3689600A19F7}" type="datetimeFigureOut">
              <a:rPr lang="ru-RU" smtClean="0"/>
              <a:pPr/>
              <a:t>16.09.2016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DCEE68-55A2-479A-9E36-12D9CA35DD4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336852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3424859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4204820"/>
            <a:ext cx="10353761" cy="1592186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3770E-AC04-4081-82D9-3689600A19F7}" type="datetimeFigureOut">
              <a:rPr lang="ru-RU" smtClean="0"/>
              <a:pPr/>
              <a:t>16.09.2016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DCEE68-55A2-479A-9E36-12D9CA35DD4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8737659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426812"/>
          </a:xfrm>
        </p:spPr>
        <p:txBody>
          <a:bodyPr anchor="t">
            <a:normAutofit/>
          </a:bodyPr>
          <a:lstStyle>
            <a:lvl1pPr marL="0" indent="0" algn="r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4204821"/>
            <a:ext cx="10353762" cy="1586380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3770E-AC04-4081-82D9-3689600A19F7}" type="datetimeFigureOut">
              <a:rPr lang="ru-RU" smtClean="0"/>
              <a:pPr/>
              <a:t>16.09.2016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DCEE68-55A2-479A-9E36-12D9CA35DD4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836612" y="73524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57956" y="297209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152857686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806" y="2126942"/>
            <a:ext cx="10355327" cy="25118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4650556"/>
            <a:ext cx="10353763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3770E-AC04-4081-82D9-3689600A19F7}" type="datetimeFigureOut">
              <a:rPr lang="ru-RU" smtClean="0"/>
              <a:pPr/>
              <a:t>16.09.2016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DCEE68-55A2-479A-9E36-12D9CA35DD4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5965668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94" y="609600"/>
            <a:ext cx="10353762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94" y="2088319"/>
            <a:ext cx="3298956" cy="823305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94" y="2911624"/>
            <a:ext cx="3298956" cy="2879576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4878" y="2088320"/>
            <a:ext cx="3298558" cy="823304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4878" y="2911624"/>
            <a:ext cx="3299821" cy="2879576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088320"/>
            <a:ext cx="3291211" cy="823304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6346" y="2911624"/>
            <a:ext cx="3291211" cy="2879576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3770E-AC04-4081-82D9-3689600A19F7}" type="datetimeFigureOut">
              <a:rPr lang="ru-RU" smtClean="0"/>
              <a:pPr/>
              <a:t>16.09.2016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DCEE68-55A2-479A-9E36-12D9CA35DD4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3232022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95" y="4195899"/>
            <a:ext cx="3298955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092020" y="2298987"/>
            <a:ext cx="2940050" cy="1524000"/>
          </a:xfrm>
          <a:prstGeom prst="roundRect">
            <a:avLst>
              <a:gd name="adj" fmla="val 0"/>
            </a:avLst>
          </a:prstGeom>
          <a:noFill/>
          <a:ln w="14605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95" y="4772161"/>
            <a:ext cx="3298955" cy="101903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01" y="4195899"/>
            <a:ext cx="3298983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68996" y="2298987"/>
            <a:ext cx="2930525" cy="1524000"/>
          </a:xfrm>
          <a:prstGeom prst="roundRect">
            <a:avLst>
              <a:gd name="adj" fmla="val 0"/>
            </a:avLst>
          </a:prstGeom>
          <a:noFill/>
          <a:ln w="14605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72160"/>
            <a:ext cx="3300336" cy="101903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423" y="4195899"/>
            <a:ext cx="3289900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52803" y="2298987"/>
            <a:ext cx="2932113" cy="1524000"/>
          </a:xfrm>
          <a:prstGeom prst="roundRect">
            <a:avLst>
              <a:gd name="adj" fmla="val 0"/>
            </a:avLst>
          </a:prstGeom>
          <a:noFill/>
          <a:ln w="14605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298" y="4772161"/>
            <a:ext cx="3294258" cy="1019037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3770E-AC04-4081-82D9-3689600A19F7}" type="datetimeFigureOut">
              <a:rPr lang="ru-RU" smtClean="0"/>
              <a:pPr/>
              <a:t>16.09.2016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DCEE68-55A2-479A-9E36-12D9CA35DD4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2118007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3770E-AC04-4081-82D9-3689600A19F7}" type="datetimeFigureOut">
              <a:rPr lang="ru-RU" smtClean="0"/>
              <a:pPr/>
              <a:t>16.09.2016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DCEE68-55A2-479A-9E36-12D9CA35DD4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4800547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599"/>
            <a:ext cx="2542657" cy="518160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3794" y="609599"/>
            <a:ext cx="7658705" cy="518160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3770E-AC04-4081-82D9-3689600A19F7}" type="datetimeFigureOut">
              <a:rPr lang="ru-RU" smtClean="0"/>
              <a:pPr/>
              <a:t>16.09.2016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DCEE68-55A2-479A-9E36-12D9CA35DD4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820423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3770E-AC04-4081-82D9-3689600A19F7}" type="datetimeFigureOut">
              <a:rPr lang="ru-RU" smtClean="0"/>
              <a:pPr/>
              <a:t>16.09.2016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DCEE68-55A2-479A-9E36-12D9CA35DD4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336228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29244" y="657226"/>
            <a:ext cx="9733512" cy="2852737"/>
          </a:xfrm>
        </p:spPr>
        <p:txBody>
          <a:bodyPr anchor="b">
            <a:normAutofit/>
          </a:bodyPr>
          <a:lstStyle>
            <a:lvl1pPr>
              <a:defRPr sz="3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29244" y="3602038"/>
            <a:ext cx="9733512" cy="1500187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3770E-AC04-4081-82D9-3689600A19F7}" type="datetimeFigureOut">
              <a:rPr lang="ru-RU" smtClean="0"/>
              <a:pPr/>
              <a:t>16.09.2016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DCEE68-55A2-479A-9E36-12D9CA35DD4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084493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1" cy="1326321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3795" y="2088319"/>
            <a:ext cx="5106004" cy="370288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3403" y="2088319"/>
            <a:ext cx="5094154" cy="370288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3770E-AC04-4081-82D9-3689600A19F7}" type="datetimeFigureOut">
              <a:rPr lang="ru-RU" smtClean="0"/>
              <a:pPr/>
              <a:t>16.09.2016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DCEE68-55A2-479A-9E36-12D9CA35DD4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765338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1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804" y="2088320"/>
            <a:ext cx="4879199" cy="823912"/>
          </a:xfrm>
        </p:spPr>
        <p:txBody>
          <a:bodyPr anchor="b"/>
          <a:lstStyle>
            <a:lvl1pPr marL="0" indent="0">
              <a:lnSpc>
                <a:spcPct val="100000"/>
              </a:lnSpc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13795" y="2912232"/>
            <a:ext cx="5107208" cy="287896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2003" y="2088320"/>
            <a:ext cx="4865554" cy="823912"/>
          </a:xfrm>
        </p:spPr>
        <p:txBody>
          <a:bodyPr anchor="b"/>
          <a:lstStyle>
            <a:lvl1pPr marL="0" indent="0">
              <a:lnSpc>
                <a:spcPct val="100000"/>
              </a:lnSpc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912232"/>
            <a:ext cx="5095357" cy="287896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3770E-AC04-4081-82D9-3689600A19F7}" type="datetimeFigureOut">
              <a:rPr lang="ru-RU" smtClean="0"/>
              <a:pPr/>
              <a:t>16.09.2016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DCEE68-55A2-479A-9E36-12D9CA35DD4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464249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3770E-AC04-4081-82D9-3689600A19F7}" type="datetimeFigureOut">
              <a:rPr lang="ru-RU" smtClean="0"/>
              <a:pPr/>
              <a:t>16.09.2016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DCEE68-55A2-479A-9E36-12D9CA35DD4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866695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3770E-AC04-4081-82D9-3689600A19F7}" type="datetimeFigureOut">
              <a:rPr lang="ru-RU" smtClean="0"/>
              <a:pPr/>
              <a:t>16.09.2016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DCEE68-55A2-479A-9E36-12D9CA35DD4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441725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7228" y="609600"/>
            <a:ext cx="3932237" cy="2362200"/>
          </a:xfrm>
        </p:spPr>
        <p:txBody>
          <a:bodyPr anchor="b">
            <a:normAutofit/>
          </a:bodyPr>
          <a:lstStyle>
            <a:lvl1pPr>
              <a:defRPr sz="2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78064" y="609600"/>
            <a:ext cx="6189492" cy="5181600"/>
          </a:xfrm>
        </p:spPr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7228" y="2971800"/>
            <a:ext cx="3932237" cy="2819399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3770E-AC04-4081-82D9-3689600A19F7}" type="datetimeFigureOut">
              <a:rPr lang="ru-RU" smtClean="0"/>
              <a:pPr/>
              <a:t>16.09.2016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DCEE68-55A2-479A-9E36-12D9CA35DD4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69258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7227" y="609600"/>
            <a:ext cx="5929773" cy="2362200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4" y="758881"/>
            <a:ext cx="3255356" cy="4883038"/>
          </a:xfrm>
          <a:noFill/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971800"/>
            <a:ext cx="5934950" cy="28194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3770E-AC04-4081-82D9-3689600A19F7}" type="datetimeFigureOut">
              <a:rPr lang="ru-RU" smtClean="0"/>
              <a:pPr/>
              <a:t>16.09.2016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DCEE68-55A2-479A-9E36-12D9CA35DD4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325212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1" cy="132632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95" y="2096064"/>
            <a:ext cx="10353762" cy="36951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6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43770E-AC04-4081-82D9-3689600A19F7}" type="datetimeFigureOut">
              <a:rPr lang="ru-RU" smtClean="0"/>
              <a:pPr/>
              <a:t>16.09.2016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94" y="5883275"/>
            <a:ext cx="66728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5354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DCEE68-55A2-479A-9E36-12D9CA35DD4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9264646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400" b="1" i="0" kern="1200" cap="all">
          <a:solidFill>
            <a:schemeClr val="tx1"/>
          </a:solidFill>
          <a:effectLst>
            <a:outerShdw blurRad="50800" dist="63500" dir="2700000" algn="tl" rotWithShape="0">
              <a:srgbClr val="000000">
                <a:alpha val="48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5732" y="1122363"/>
            <a:ext cx="10295467" cy="2387600"/>
          </a:xfrm>
        </p:spPr>
        <p:txBody>
          <a:bodyPr/>
          <a:lstStyle/>
          <a:p>
            <a:r>
              <a:rPr lang="ru-RU" dirty="0" smtClean="0"/>
              <a:t>ПРОЕКТ «Богатства, отданные людям»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Выполнила: Гурьянова Анастасия, </a:t>
            </a:r>
          </a:p>
          <a:p>
            <a:r>
              <a:rPr lang="ru-RU" dirty="0" smtClean="0"/>
              <a:t>ученица 3 класса РСОШ № 3»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9179106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6179155" cy="4741333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ИВАН АЛЕКСЕЕВИЧ СЕЛЕВЁРСТОВ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родился </a:t>
            </a:r>
            <a:r>
              <a:rPr lang="ru-RU" dirty="0" smtClean="0"/>
              <a:t>в 14 января 1959 года в селе </a:t>
            </a:r>
            <a:r>
              <a:rPr lang="ru-RU" dirty="0" err="1" smtClean="0"/>
              <a:t>протасово</a:t>
            </a:r>
            <a:r>
              <a:rPr lang="ru-RU" dirty="0" smtClean="0"/>
              <a:t>, </a:t>
            </a:r>
            <a:r>
              <a:rPr lang="ru-RU" dirty="0" err="1" smtClean="0"/>
              <a:t>ичалковского</a:t>
            </a:r>
            <a:r>
              <a:rPr lang="ru-RU" dirty="0" smtClean="0"/>
              <a:t> района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п. Ромоданово. Женат. Есть сын Сергей , инвалид, дочь Дарья.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092950" y="273756"/>
            <a:ext cx="4760383" cy="6347177"/>
          </a:xfrm>
        </p:spPr>
      </p:pic>
    </p:spTree>
    <p:extLst>
      <p:ext uri="{BB962C8B-B14F-4D97-AF65-F5344CB8AC3E}">
        <p14:creationId xmlns:p14="http://schemas.microsoft.com/office/powerpoint/2010/main" xmlns="" val="41487351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1" cy="524933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13795" y="609601"/>
            <a:ext cx="10353762" cy="5672666"/>
          </a:xfrm>
        </p:spPr>
        <p:txBody>
          <a:bodyPr>
            <a:noAutofit/>
          </a:bodyPr>
          <a:lstStyle/>
          <a:p>
            <a:r>
              <a:rPr lang="ru-RU" dirty="0" smtClean="0"/>
              <a:t>Иван Алексеевич с </a:t>
            </a:r>
            <a:r>
              <a:rPr lang="ru-RU" dirty="0" smtClean="0"/>
              <a:t>1998</a:t>
            </a:r>
            <a:r>
              <a:rPr lang="ru-RU" dirty="0" smtClean="0"/>
              <a:t>года </a:t>
            </a:r>
            <a:r>
              <a:rPr lang="ru-RU" dirty="0" smtClean="0"/>
              <a:t>работает в патриотическом отряде </a:t>
            </a:r>
            <a:r>
              <a:rPr lang="ru-RU" dirty="0" smtClean="0"/>
              <a:t>«</a:t>
            </a:r>
            <a:r>
              <a:rPr lang="ru-RU" dirty="0" smtClean="0"/>
              <a:t>ПАМЯТЬ</a:t>
            </a:r>
            <a:r>
              <a:rPr lang="ru-RU" dirty="0" smtClean="0"/>
              <a:t>». </a:t>
            </a:r>
            <a:r>
              <a:rPr lang="ru-RU" dirty="0" smtClean="0"/>
              <a:t>Эта группа была организованна </a:t>
            </a:r>
            <a:r>
              <a:rPr lang="ru-RU" dirty="0" smtClean="0"/>
              <a:t> </a:t>
            </a:r>
            <a:r>
              <a:rPr lang="ru-RU" dirty="0" smtClean="0"/>
              <a:t>после того как в ПУ-7 приехали студенты из города Саранска и рассказали о своей </a:t>
            </a:r>
            <a:r>
              <a:rPr lang="ru-RU" smtClean="0"/>
              <a:t>группе.</a:t>
            </a:r>
            <a:r>
              <a:rPr lang="ru-RU" smtClean="0"/>
              <a:t>В</a:t>
            </a:r>
            <a:r>
              <a:rPr lang="ru-RU" dirty="0" smtClean="0"/>
              <a:t> </a:t>
            </a:r>
            <a:r>
              <a:rPr lang="ru-RU" dirty="0" smtClean="0"/>
              <a:t>отряд вошли дети , которые любят свою Родину, ценят её. Дети добрые, отзывчивые. Отряд занимается раскопками, реставрациями памятников участников ВОВ. </a:t>
            </a:r>
          </a:p>
          <a:p>
            <a:r>
              <a:rPr lang="ru-RU" dirty="0" smtClean="0"/>
              <a:t>Иван Алексеевич привлекает в свою работу подростков с трудным семейным положением, с трудным характером. Чтобы они выросли добрыми, справедливыми людьми и выбрали правильный путь в жизнь. Многие дети учились в нашей школе, такие как: Волков Дмитрий, </a:t>
            </a:r>
            <a:r>
              <a:rPr lang="ru-RU" dirty="0" err="1" smtClean="0"/>
              <a:t>Лазонов</a:t>
            </a:r>
            <a:r>
              <a:rPr lang="ru-RU" dirty="0" smtClean="0"/>
              <a:t> Саша, </a:t>
            </a:r>
            <a:r>
              <a:rPr lang="ru-RU" dirty="0" err="1" smtClean="0"/>
              <a:t>Чугрин</a:t>
            </a:r>
            <a:r>
              <a:rPr lang="ru-RU" dirty="0" smtClean="0"/>
              <a:t> Илья. Многие дети  из ПТУ, например, Бочков Саша. Благодаря Ивану Алексеевичу эти дети нашли своё место в жизни, в обществе. Многие из них выбрали профессию связанную с военной деятельностью. </a:t>
            </a:r>
          </a:p>
          <a:p>
            <a:r>
              <a:rPr lang="ru-RU" dirty="0" smtClean="0"/>
              <a:t>Иван Алексеевич не боится трудностей и всё свое умение,  свои навыки , свой жизненный опыт передает детям-подросткам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9533156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069 0 0.125 0.056 0.125 0.125 C 0.125 0.194 0.069 0.25 0 0.25 C -0.069 0.25 -0.125 0.194 -0.125 0.125 C -0.125 0.056 -0.069 0 0 0 Z" pathEditMode="relative" ptsTypes="">
                                      <p:cBhvr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069 0 0.125 0.056 0.125 0.125 C 0.125 0.194 0.069 0.25 0 0.25 C -0.069 0.25 -0.125 0.194 -0.125 0.125 C -0.125 0.056 -0.069 0 0 0 Z" pathEditMode="relative" ptsTypes="">
                                      <p:cBhvr>
                                        <p:cTn id="10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069 0 0.125 0.056 0.125 0.125 C 0.125 0.194 0.069 0.25 0 0.25 C -0.069 0.25 -0.125 0.194 -0.125 0.125 C -0.125 0.056 -0.069 0 0 0 Z" pathEditMode="relative" ptsTypes="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3795" y="609601"/>
            <a:ext cx="10353761" cy="863600"/>
          </a:xfrm>
        </p:spPr>
        <p:txBody>
          <a:bodyPr/>
          <a:lstStyle/>
          <a:p>
            <a:r>
              <a:rPr lang="ru-RU" dirty="0" smtClean="0"/>
              <a:t>Работа отряда «поиск»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59304" y="1638300"/>
            <a:ext cx="6417733" cy="4813300"/>
          </a:xfr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672668" y="1638300"/>
            <a:ext cx="6390756" cy="47930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566902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3795" y="0"/>
            <a:ext cx="10353761" cy="1127911"/>
          </a:xfrm>
        </p:spPr>
        <p:txBody>
          <a:bodyPr>
            <a:normAutofit/>
          </a:bodyPr>
          <a:lstStyle/>
          <a:p>
            <a:r>
              <a:rPr lang="ru-RU" dirty="0" smtClean="0"/>
              <a:t>Ребята из отряда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89970" y="1127911"/>
            <a:ext cx="7640119" cy="5730089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147733" y="1574800"/>
            <a:ext cx="7044267" cy="5283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7543244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47075" y="804573"/>
            <a:ext cx="7506792" cy="5630094"/>
          </a:xfr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448143" y="804573"/>
            <a:ext cx="7586133" cy="568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2352005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5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69333" y="609600"/>
            <a:ext cx="7941733" cy="5956300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308285" y="323850"/>
            <a:ext cx="8703733" cy="6527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6928021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1" cy="2912533"/>
          </a:xfrm>
        </p:spPr>
        <p:txBody>
          <a:bodyPr>
            <a:normAutofit/>
          </a:bodyPr>
          <a:lstStyle/>
          <a:p>
            <a:r>
              <a:rPr lang="ru-RU" sz="7200" dirty="0" smtClean="0"/>
              <a:t>Спасибо за внимание</a:t>
            </a:r>
            <a:endParaRPr lang="ru-RU" sz="7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7552409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Damask">
  <a:themeElements>
    <a:clrScheme name="Damask">
      <a:dk1>
        <a:sysClr val="windowText" lastClr="000000"/>
      </a:dk1>
      <a:lt1>
        <a:sysClr val="window" lastClr="FFFFFF"/>
      </a:lt1>
      <a:dk2>
        <a:srgbClr val="2A5B7F"/>
      </a:dk2>
      <a:lt2>
        <a:srgbClr val="ABDAFC"/>
      </a:lt2>
      <a:accent1>
        <a:srgbClr val="9EC544"/>
      </a:accent1>
      <a:accent2>
        <a:srgbClr val="50BEA3"/>
      </a:accent2>
      <a:accent3>
        <a:srgbClr val="4A9CCC"/>
      </a:accent3>
      <a:accent4>
        <a:srgbClr val="9A66CA"/>
      </a:accent4>
      <a:accent5>
        <a:srgbClr val="C54F71"/>
      </a:accent5>
      <a:accent6>
        <a:srgbClr val="DE9C3C"/>
      </a:accent6>
      <a:hlink>
        <a:srgbClr val="6BA9DA"/>
      </a:hlink>
      <a:folHlink>
        <a:srgbClr val="A0BCD3"/>
      </a:folHlink>
    </a:clrScheme>
    <a:fontScheme name="Damask">
      <a:majorFont>
        <a:latin typeface="Bookman Old Style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Rockwel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amask">
      <a: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105000"/>
                <a:lumMod val="110000"/>
              </a:schemeClr>
            </a:gs>
            <a:gs pos="100000">
              <a:schemeClr val="phClr">
                <a:tint val="78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0000"/>
                <a:lumMod val="104000"/>
              </a:schemeClr>
            </a:gs>
            <a:gs pos="69000">
              <a:schemeClr val="phClr">
                <a:shade val="86000"/>
                <a:satMod val="130000"/>
                <a:lumMod val="102000"/>
              </a:schemeClr>
            </a:gs>
            <a:gs pos="100000">
              <a:schemeClr val="phClr">
                <a:shade val="72000"/>
                <a:satMod val="130000"/>
                <a:lumMod val="100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38100" dir="5400000" sy="96000" rotWithShape="0">
              <a:srgbClr val="000000">
                <a:alpha val="54000"/>
              </a:srgbClr>
            </a:outerShdw>
          </a:effectLst>
        </a:effectStyle>
        <a:effectStyle>
          <a:effectLst>
            <a:outerShdw blurRad="76200" dist="38100" dir="5400000" algn="ctr" rotWithShape="0">
              <a:srgbClr val="000000">
                <a:alpha val="76000"/>
              </a:srgbClr>
            </a:outerShdw>
          </a:effectLst>
          <a:scene3d>
            <a:camera prst="orthographicFront">
              <a:rot lat="0" lon="0" rev="0"/>
            </a:camera>
            <a:lightRig rig="balanced" dir="t"/>
          </a:scene3d>
          <a:sp3d prstMaterial="matte">
            <a:bevelT w="25400" h="25400" prst="relaxedInse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18000"/>
                <a:satMod val="160000"/>
                <a:lumMod val="28000"/>
              </a:schemeClr>
              <a:schemeClr val="phClr">
                <a:tint val="95000"/>
                <a:satMod val="160000"/>
                <a:lumMod val="116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Damask" id="{F9A299A0-33D0-4E0F-9F3F-7163E3744208}" vid="{746EEEEA-FB6A-406B-B510-531588D5481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TM04033921[[fn=Дамаск]]</Template>
  <TotalTime>45</TotalTime>
  <Words>190</Words>
  <Application>Microsoft Office PowerPoint</Application>
  <PresentationFormat>Произвольный</PresentationFormat>
  <Paragraphs>10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Damask</vt:lpstr>
      <vt:lpstr>ПРОЕКТ «Богатства, отданные людям»</vt:lpstr>
      <vt:lpstr>ИВАН АЛЕКСЕЕВИЧ СЕЛЕВЁРСТОВ  родился в 14 января 1959 года в селе протасово, ичалковского района  п. Ромоданово. Женат. Есть сын Сергей , инвалид, дочь Дарья.</vt:lpstr>
      <vt:lpstr>Слайд 3</vt:lpstr>
      <vt:lpstr>Работа отряда «поиск»</vt:lpstr>
      <vt:lpstr>Ребята из отряда</vt:lpstr>
      <vt:lpstr>Слайд 6</vt:lpstr>
      <vt:lpstr>Слайд 7</vt:lpstr>
      <vt:lpstr>Спасибо за внимание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«Богатство, отданное людям»</dc:title>
  <dc:creator>AleksandrYYY@outlook.com</dc:creator>
  <cp:lastModifiedBy>Valued Acer Customer</cp:lastModifiedBy>
  <cp:revision>6</cp:revision>
  <dcterms:created xsi:type="dcterms:W3CDTF">2016-09-15T20:18:09Z</dcterms:created>
  <dcterms:modified xsi:type="dcterms:W3CDTF">2016-09-16T07:43:29Z</dcterms:modified>
</cp:coreProperties>
</file>