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9" r:id="rId5"/>
    <p:sldId id="269" r:id="rId6"/>
    <p:sldId id="268" r:id="rId7"/>
    <p:sldId id="267" r:id="rId8"/>
    <p:sldId id="260" r:id="rId9"/>
    <p:sldId id="261" r:id="rId10"/>
    <p:sldId id="262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87" autoAdjust="0"/>
    <p:restoredTop sz="91935" autoAdjust="0"/>
  </p:normalViewPr>
  <p:slideViewPr>
    <p:cSldViewPr>
      <p:cViewPr>
        <p:scale>
          <a:sx n="77" d="100"/>
          <a:sy n="77" d="100"/>
        </p:scale>
        <p:origin x="-162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571612"/>
            <a:ext cx="7772400" cy="221457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  программы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психолого-педагогического сопровождения детей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МКДОУ БГО Детского сада №16 комбинированного вида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14348" y="5500702"/>
            <a:ext cx="7772400" cy="1143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г. Борисоглебск  2017г.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Результат проявление начальных ключевых компетентностей у  детей</a:t>
            </a:r>
            <a:endParaRPr lang="ru-RU" sz="2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1357298"/>
          <a:ext cx="785818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9090"/>
                <a:gridCol w="3929090"/>
              </a:tblGrid>
              <a:tr h="151446">
                <a:tc>
                  <a:txBody>
                    <a:bodyPr/>
                    <a:lstStyle/>
                    <a:p>
                      <a:r>
                        <a:rPr lang="ru-RU" dirty="0" smtClean="0"/>
                        <a:t>Ключевые компетентности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ФГОС: целевые</a:t>
                      </a:r>
                      <a:r>
                        <a:rPr lang="ru-RU" baseline="0" dirty="0" smtClean="0"/>
                        <a:t> ориентиры</a:t>
                      </a:r>
                      <a:endParaRPr lang="ru-RU" dirty="0"/>
                    </a:p>
                  </a:txBody>
                  <a:tcPr/>
                </a:tc>
              </a:tr>
              <a:tr h="3223422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Коммуникативная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Деятельностная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Информационная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Здоровьесберегающая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None/>
                      </a:pP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Целевые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ориентиры  образования в младенческом и раннем возрасте</a:t>
                      </a:r>
                    </a:p>
                    <a:p>
                      <a:endParaRPr lang="ru-RU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Целевые ориентиры  на этапе завершения дошкольного  образования </a:t>
                      </a:r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pPr marL="0" marR="0" lvl="8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/>
                    </a:p>
                    <a:p>
                      <a:endParaRPr lang="ru-RU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18473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5072074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8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 достижений определяется по пяти ключевым компетентностям развития ребёнка, который соответствуют целевым ориентирам развития ребёнка</a:t>
            </a:r>
          </a:p>
          <a:p>
            <a:pPr marL="0" lvl="8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 рамках  требований  ФГОС ДО.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2714620"/>
            <a:ext cx="62137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Индивидуализация дошкольного образования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857232"/>
            <a:ext cx="8286808" cy="56436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ФГОС  ДО  мотивировали  нас  по-новому взглянуть на процесс образовательной  работы в  ДО. 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Одним из принципов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дошкольного образования, реализуемых в стандарте, является построение образовательной деятельности на основе индивидуальных особенностей каждого ребёнка, при котором сам ребёнок становиться активным в выборе содержания своего образования, становиться субъектом образования.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соответствии с данным принципом среди задач, на решение которых направлен ФГОС ДО выделяются:</a:t>
            </a:r>
          </a:p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Создание благоприятных условий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развития детей в соответствии с их индивидуальными особенностями и склонностями, развитие способности и творческого потенциала каждого ребёнка как субъекта отношений с самим собой, другими детьми, взрослыми и миром;</a:t>
            </a:r>
          </a:p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социокультурной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среды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соответствующей возрастным, индивидуальным, психологическим и физиологическим особенностям детей.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08266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 программы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псохолого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педагогического сопровождения направлена на: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429156"/>
          </a:xfrm>
        </p:spPr>
        <p:txBody>
          <a:bodyPr>
            <a:normAutofit/>
          </a:bodyPr>
          <a:lstStyle/>
          <a:p>
            <a:pPr marL="514350" indent="-5143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Становление начал  ключевых компетентностей. 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Индивидуализацию образования через поддержку собственной</a:t>
            </a: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познавательной активности ребёнка.</a:t>
            </a:r>
          </a:p>
          <a:p>
            <a:pPr marL="514350" indent="-51435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Формирование программы рассматривается с позиции социально –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подхода, формулируется как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надпредметные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независящие от возрастной категории ( в силу понимания индивидуальности траектории развития ребёнка) и от конкретного учебного содержания ( областей знаний).</a:t>
            </a:r>
          </a:p>
          <a:p>
            <a:pPr marL="514350" indent="-51435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5409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развития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формулируются применительно к ситуации развития конкретного ребёнка (подгруппой, группы детей), а не к возрасту группы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Учиться устанавливать отношения с разными социальными группами и отдельными людьми( младшими, сверстниками, старшими, взрослыми);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Учиться понимать мотивы собственных действий и действий других людей;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Принимать разные социальные роли и действовать в соответствии с ними в контексте ситуации;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Управлять своим поведением и способами общения;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Анализировать действия и поступки, прогнозировать результаты действий и поступков;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Регулировать конфликты;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Работать самостоятельно и сотрудничать в группе;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Противостоять неуверенности и сложности;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Делать выбор и принимать решение;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Организовать свою работу;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Извлекать пользу из опыта(своего и других людей).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педагогичекие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условия, необходимые для обеспечения индивидуализации образования ребёнка в рамках реализации инновационного проекта «Детский сад -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Игропарк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72098"/>
          </a:xfrm>
        </p:spPr>
        <p:txBody>
          <a:bodyPr>
            <a:normAutofit lnSpcReduction="10000"/>
          </a:bodyPr>
          <a:lstStyle/>
          <a:p>
            <a:pPr marL="285750" indent="-285750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Открытость образовательной системы детского сада( личный выбор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сооучастие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детей в определении содержания и форм образования, соблюдение баланса между предложением взрослых и выбором ребёнка, учёт потребностей интересов детей).</a:t>
            </a:r>
          </a:p>
          <a:p>
            <a:pPr marL="285750" indent="-285750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Образовательное пространство ДОУ для организации маршрутных игр</a:t>
            </a:r>
          </a:p>
          <a:p>
            <a:pPr marL="285750" indent="-285750"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( игровые центры в групповых помещениях, кабинетах узких специалистов; игровые площадки в холлах и коридорах, тематические детские прогулочные участки на территории ДОУ)</a:t>
            </a:r>
          </a:p>
          <a:p>
            <a:pPr marL="285750" indent="-285750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Активное включение ребенка в практическую деятельность с использованием технологий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типа.</a:t>
            </a:r>
          </a:p>
          <a:p>
            <a:pPr marL="285750" indent="-285750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Поддержка мотивации, воли, познавательных потребностей ребенка.</a:t>
            </a:r>
          </a:p>
          <a:p>
            <a:pPr marL="285750" indent="-285750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Широкий круг общения включения в различные общности (в т.ч.  взаимодействие с социально значимыми партнёрами).</a:t>
            </a:r>
          </a:p>
          <a:p>
            <a:pPr marL="285750" indent="-285750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Эффективные формы работы с семьёй.</a:t>
            </a:r>
          </a:p>
          <a:p>
            <a:pPr marL="285750" indent="-285750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ресурсов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социокультурного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окружения</a:t>
            </a:r>
          </a:p>
          <a:p>
            <a:pPr fontAlgn="base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дошкольного учреждения ( стадион, сосновый бор, библиотека, школа).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35732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Структура микро - программы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929222"/>
          </a:xfrm>
        </p:spPr>
        <p:txBody>
          <a:bodyPr>
            <a:normAutofit/>
          </a:bodyPr>
          <a:lstStyle/>
          <a:p>
            <a:pPr algn="just">
              <a:spcBef>
                <a:spcPct val="0"/>
              </a:spcBef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Портрет ребенка (эссе) на основе записей наблюдений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Выводы 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Ближайшие задачи 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ru-RU" sz="2000" dirty="0" smtClean="0"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2571744"/>
          <a:ext cx="7572431" cy="3577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/>
                <a:gridCol w="2500330"/>
                <a:gridCol w="2643209"/>
              </a:tblGrid>
              <a:tr h="857256"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Направления</a:t>
                      </a:r>
                      <a:r>
                        <a:rPr lang="ru-RU" baseline="0" dirty="0" smtClean="0"/>
                        <a:t> развития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Детский сад/ресурсы</a:t>
                      </a:r>
                    </a:p>
                    <a:p>
                      <a:r>
                        <a:rPr lang="ru-RU" dirty="0" smtClean="0"/>
                        <a:t>социума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Родители/ресурсы</a:t>
                      </a:r>
                      <a:r>
                        <a:rPr lang="ru-RU" baseline="0" dirty="0" smtClean="0"/>
                        <a:t> социума</a:t>
                      </a:r>
                      <a:endParaRPr lang="ru-RU" dirty="0"/>
                    </a:p>
                  </a:txBody>
                  <a:tcPr/>
                </a:tc>
              </a:tr>
              <a:tr h="8572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1.Развитие инициативы как </a:t>
                      </a:r>
                      <a:r>
                        <a:rPr lang="ru-RU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целеполагания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и волевого усилия.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72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2.Развитие  познавательной инициативы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572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3.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2.Развитие коммуникативных  способностей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Направления развития: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443914" cy="5429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1.Развитие инициативы как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целемполагания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 волевого усилия.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1857364"/>
          <a:ext cx="8072495" cy="4594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20"/>
                <a:gridCol w="2903391"/>
                <a:gridCol w="2311584"/>
              </a:tblGrid>
              <a:tr h="343020">
                <a:tc>
                  <a:txBody>
                    <a:bodyPr/>
                    <a:lstStyle/>
                    <a:p>
                      <a:r>
                        <a:rPr lang="ru-RU" dirty="0" smtClean="0"/>
                        <a:t>1 уровень 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3-4 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уровень  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4-5 лет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уровень  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6-7 лет</a:t>
                      </a:r>
                      <a:endParaRPr lang="ru-RU" dirty="0"/>
                    </a:p>
                  </a:txBody>
                  <a:tcPr/>
                </a:tc>
              </a:tr>
              <a:tr h="4229012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Обнаруживает стремление включиться в процесс деятельности (хочу лепить, рисовать, строить) без отчетливой цели, поглощен процессом (манипулирует материалом, изрисовывает много листов и т.п.); завершение процесса определяется исчерпанием материала или времени; на вопрос: что ты делаешь? - отвечает обозначением процесса (рисую, строю); называние продукта может появиться после окончания процесса. 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Ключевые признаки 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Поглощен процессом; конкретная цель не фиксируется; бросает работу, как только появляются отвлекающие моменты, и не возвращается к ней.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Обнаруживает конкретное намерение-цель ("Хочу нарисовать домик... .построить домик..., слепить домик") - работает над ограниченным материалом, его трансформациями; результат фиксируется, но удовлетворяет любой (в процессе работы цель может изменяться, в зависимости от того, что получается).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Ключевые признаки.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Формулирует конкретную цель ("Нарисую домик"); в процессе работы может менять цель, но фиксирует конечный результат ("Получилась машина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Имеет конкретное намерение-цель; работает над материалом в соответствии с целью; конечный результат фиксируется, демонстрируется (если удовлетворяет) или уничтожается (если не удовлетворяет); самостоятельно подбирает вещные или графические образцы для копирования ("Хочу сделать такое же") - в разных материалах (лепка, рисование, конструирование).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Ключевые признаки. 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Обозначает конкретную цель, удерживает ее во время работы; фиксирует конечный результат, стремится достичь хорошего качества; возвращается к прерванной работе, доводит ее до конца.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Развитие  познавательной инициативы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00108"/>
          <a:ext cx="8472519" cy="52397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4173"/>
                <a:gridCol w="2824173"/>
                <a:gridCol w="2824173"/>
              </a:tblGrid>
              <a:tr h="269547">
                <a:tc>
                  <a:txBody>
                    <a:bodyPr/>
                    <a:lstStyle/>
                    <a:p>
                      <a:r>
                        <a:rPr lang="ru-RU" dirty="0" smtClean="0"/>
                        <a:t>1 уровень 3-4 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уровень 4-5-лет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уровень</a:t>
                      </a:r>
                      <a:endParaRPr lang="ru-RU" dirty="0"/>
                    </a:p>
                  </a:txBody>
                  <a:tcPr/>
                </a:tc>
              </a:tr>
              <a:tr h="4873989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Замечает новые предметы в окружении и проявляет интерес к ним;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активно обследует вещи, практически обнаруживая их возможности (манипулирует, разбирает-собирает, без попыток достичь точного исходного состояния);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многократно повторяет действия, поглощен процессом.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Ключевые признаки 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Проявляет интерес к новым предметам, манипулирует ими, практически обнаруживая их возможности; многократно воспроизводит действия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Предвосхищает или сопровождает вопросами практическое исследование новых предметов (Что это? Для чего?); обнаруживает осознанное намерение узнать что-то относительно конкретных вещей и явлений (Как это получается? Как бы это сделать? Почему это так?); высказывает простые предположения о связи действия и возможного эффекта при исследовании новых предметов, стремится достичь определенного эффекта ("Если сделать так..., или так..."), не ограничиваясь простым манипулированием; встраивает свои новые представления в сюжеты игры, темы рисования, конструирования.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Ключевые признаки 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Задает вопросы относительно конкретных вещей и явлений (что? как? зачем?); высказывает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простые предположения,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осуществляет вариативные действия по отношению к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исследуемому объекту,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добиваясь нужного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результата.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Задает вопросы, касающиеся предметов и явлений, лежащих за кругом непо­средственно данного (Как? Почему? Зачем?);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обнаруживает стремление объяснить связь фактов, использует простое причинное рассуждение (потому что...);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стремится к упорядочиванию, систематизации конкретных материа­лов (в виде коллек­ции); проявляет интерес к познава­тельной литературе, к символическим языкам; самостоятельно берется делать что-то по графическим схемам (лепить, конструировать), составлять карты, схемы, пиктограммы, записывать истории, наблюдения (осваи­вает письмо как средство систематизации и коммуникации).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Ключевые признаки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Задает вопросы об отвлеченных вещах;  обнаруживает стремление к упорядочиванию фактов и представлений, способен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 простому рассуждению; проявляет интерес к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3.Развитие коммуникативных  способностей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22069"/>
          <a:ext cx="8229600" cy="5429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684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 уровень 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3-4 лет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уровень 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4-5 лет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3 уровень 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6-7 лет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4789208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Привлекает внимание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сверстника к своим действиям, комментирует их в речи, но не старается, чтобы сверстник понял; также выступает как активный наблюдатель -пристраивается к уже действующему сверстнику, комментирует и подправляет наблюдаемые действия; старается быть (играть, делать) рядом со сверстниками;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ситуативен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 выборе,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довольствуется обществом и вниманием любого.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Ключевые признаки.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Обращает внимание сверстника на интересующие самого ребенка действия ("Смотри..."), комментирует их в речи, но не старается быть понятым; довольствуется обществом любого.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Намеренно привлекает определенного сверстника к совместной деятельности с опорой на предмет и одновременным кратким словесным пояснением замысла, цели ("Давай играть, делать..."); ведет парное взаимодействие в игре, используя речевое пошаговое предложение - побуждение партнера к конкретным действиям ("Ты говори...", "Ты делай..."), поддерживает диалог в конкретной деятельности; может найти аналогичный или дополняющий игровой предмет, материал, роль, не вступая в конфликт со сверстником.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Ключевые признаки 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Инициирует парное взаимодействие со сверстником через краткое речевое предложение-побуждение ("Давай играть, делать..."); начинает проявлять избирательность в выборе партнера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Инициирует и организует действия 2-3 сверстников, словесно развертывая исходные замыслы, цели, спланировав несколько начальных действий ("Давайте так играть... рисовать..."), использует простой договор ("Я буду..., а вы будете..."), не ущемляя интересы и желания других; может </a:t>
                      </a:r>
                      <a:r>
                        <a:rPr lang="ru-RU" sz="11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встроиться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 совместную деятельность других детей, подобрав подходящие по смыслу игровые роли, материалы; легко поддерживает диалог в конкретной деятельности; может инициировать и поддержать простой диалог со сверстником на отвлеченную тему; избирателен в выборе партнеров; осознанно стремится не только к реализации замысла, но и к взаимопониманию, к поддержанию слаженного взаимодействия с партнерами.</a:t>
                      </a:r>
                    </a:p>
                    <a:p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Ключевые признаки</a:t>
                      </a:r>
                      <a:endParaRPr lang="ru-RU" sz="11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Предлагает партнерам в развернутой словесной форме исходные замыслы, цели; договаривается о распределении действий, не ущемляя интересы других участников; избирателен в выборе, осознанно стремится к взаимопониманию и поддержанию слаженного взаимодействия.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1453</Words>
  <Application>Microsoft Office PowerPoint</Application>
  <PresentationFormat>Экран (4:3)</PresentationFormat>
  <Paragraphs>121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Проект  программы  психолого-педагогического сопровождения детей  МКДОУ БГО Детского сада №16 комбинированного вида  </vt:lpstr>
      <vt:lpstr>Индивидуализация дошкольного образования </vt:lpstr>
      <vt:lpstr>Цель программы псохолого- педагогического сопровождения направлена на:</vt:lpstr>
      <vt:lpstr>Задачи развития формулируются применительно к ситуации развития конкретного ребёнка (подгруппой, группы детей), а не к возрасту группы</vt:lpstr>
      <vt:lpstr>Психолого -  педагогичекие условия, необходимые для обеспечения индивидуализации образования ребёнка в рамках реализации инновационного проекта «Детский сад - Игропарк». </vt:lpstr>
      <vt:lpstr> Структура микро - программы  </vt:lpstr>
      <vt:lpstr>Направления развития:</vt:lpstr>
      <vt:lpstr>2. Развитие  познавательной инициативы .</vt:lpstr>
      <vt:lpstr>3.Развитие коммуникативных  способностей</vt:lpstr>
      <vt:lpstr>Результат проявление начальных ключевых компетентностей у  детей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программы  психолого-педагогического сопровождения детей  МКДОУ БГО Детского сада №16 комбинированного вида</dc:title>
  <dc:creator>user</dc:creator>
  <cp:lastModifiedBy>Дмитрий Каленюк</cp:lastModifiedBy>
  <cp:revision>97</cp:revision>
  <dcterms:created xsi:type="dcterms:W3CDTF">2017-05-15T06:28:07Z</dcterms:created>
  <dcterms:modified xsi:type="dcterms:W3CDTF">2017-09-17T18:11:14Z</dcterms:modified>
</cp:coreProperties>
</file>