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8" r:id="rId4"/>
    <p:sldId id="269" r:id="rId5"/>
    <p:sldId id="258" r:id="rId6"/>
    <p:sldId id="261" r:id="rId7"/>
    <p:sldId id="259" r:id="rId8"/>
    <p:sldId id="260" r:id="rId9"/>
    <p:sldId id="262" r:id="rId10"/>
    <p:sldId id="263" r:id="rId11"/>
    <p:sldId id="267" r:id="rId12"/>
    <p:sldId id="266" r:id="rId13"/>
    <p:sldId id="265" r:id="rId14"/>
    <p:sldId id="270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3000">
              <a:schemeClr val="accent4">
                <a:lumMod val="60000"/>
                <a:lumOff val="40000"/>
              </a:schemeClr>
            </a:gs>
            <a:gs pos="68000">
              <a:schemeClr val="accent2">
                <a:lumMod val="60000"/>
                <a:lumOff val="40000"/>
              </a:schemeClr>
            </a:gs>
            <a:gs pos="82001">
              <a:schemeClr val="accent4">
                <a:lumMod val="40000"/>
                <a:lumOff val="60000"/>
              </a:schemeClr>
            </a:gs>
            <a:gs pos="100000">
              <a:srgbClr val="F8B049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и по запросу кеннед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0"/>
            <a:ext cx="4324254" cy="2438400"/>
          </a:xfrm>
          <a:prstGeom prst="rect">
            <a:avLst/>
          </a:prstGeom>
          <a:noFill/>
        </p:spPr>
      </p:pic>
      <p:pic>
        <p:nvPicPr>
          <p:cNvPr id="4098" name="Picture 2" descr="Картинки по запросу шекспи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75471" cy="3810000"/>
          </a:xfrm>
          <a:prstGeom prst="rect">
            <a:avLst/>
          </a:prstGeom>
          <a:noFill/>
        </p:spPr>
      </p:pic>
      <p:pic>
        <p:nvPicPr>
          <p:cNvPr id="4102" name="Picture 6" descr="Картинки по запросу вашингтон джордж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0"/>
            <a:ext cx="2819400" cy="3524250"/>
          </a:xfrm>
          <a:prstGeom prst="rect">
            <a:avLst/>
          </a:prstGeom>
          <a:noFill/>
        </p:spPr>
      </p:pic>
      <p:pic>
        <p:nvPicPr>
          <p:cNvPr id="4104" name="Picture 8" descr="Картинки по запросу гагари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3200102"/>
            <a:ext cx="3429000" cy="34357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" y="3962400"/>
            <a:ext cx="22820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William </a:t>
            </a:r>
            <a:endParaRPr lang="ru-RU" sz="3200" dirty="0" smtClean="0"/>
          </a:p>
          <a:p>
            <a:r>
              <a:rPr lang="en-US" sz="3200" dirty="0" smtClean="0"/>
              <a:t>Shakespeare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53200" y="3581400"/>
            <a:ext cx="2175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Washington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10000" y="2514600"/>
            <a:ext cx="1632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Kennedy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00800" y="6019800"/>
            <a:ext cx="2206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Yuri Gagarin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Dialogue 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A: Excuse me! May I ask you some questions?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B:_______________________________________________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A:What is your profession?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B: _______________________________________________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A: Do you like working with children? Do you like to explain new material?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B:_______________________________________________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A: What traits of character should a teacher have?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B:________________________________________________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A: Thank you very much!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Well, I think that teachers should be kind and clever, love children and like their job.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Yes, sure!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I am a teacher.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Yes, I find it very interesting!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Dialogue I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Hello! Glad to meet you. Where are you going from?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I'm going from the classes. I study English.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Are you good at languages?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Oh, yes, I am. I speak German and I can speak Spanish, a little too. I'd like to have a job where I can use my languages.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What are you going to be a teacher or an interpreter?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I'm going to be a guide. I'll take people on tours.</a:t>
            </a: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(tour [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tuə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-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экскурсия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That sounds interesting.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Yes, it's a great job. I love it.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Dialogue II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Excuse me! What are your hobbies?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Music and reading books.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Do you play any musical instrument?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Yes, I play the piano.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What are you going to be?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am going to be a lawyer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lawyer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lo:jə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 -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юрист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will help people to solve their problems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That’s a very important and useful job.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 </a:t>
            </a:r>
            <a:r>
              <a:rPr lang="en-US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Yes, it is a great job. I love it.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2400" y="381000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Dialogue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Excuse me! May I ask you some questions?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Yes, sure!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A:What is your profession?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am a teacher.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Do you like working with children? Do you like to explain new material?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Yes, I find it very interesting!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What traits of character should a teacher have?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Well, I think that teachers should be kind and clever, love children and like their job.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A: Thank you very much!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87" y="125416"/>
            <a:ext cx="49885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wish you …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0882364">
            <a:off x="73401" y="1824335"/>
            <a:ext cx="5242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ood luck – 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Удачи!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784335">
            <a:off x="285155" y="3217545"/>
            <a:ext cx="8272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ood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marks –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хороших оценок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796640">
            <a:off x="-34032" y="2252432"/>
            <a:ext cx="8910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ood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mood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хорошего настроения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861984">
            <a:off x="-151284" y="3979905"/>
            <a:ext cx="95637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ood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results –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хороших результатов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3906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914400"/>
            <a:ext cx="5625130" cy="33855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you!</a:t>
            </a:r>
          </a:p>
          <a:p>
            <a:pPr algn="ctr"/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Good bye!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1506" name="Picture 2" descr="Картинки по запросу пока смайл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6025" y="4010024"/>
            <a:ext cx="2847975" cy="2847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5029" y="1870364"/>
            <a:ext cx="663874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Professions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3316914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«Профессии»)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класс</a:t>
            </a:r>
          </a:p>
        </p:txBody>
      </p:sp>
      <p:pic>
        <p:nvPicPr>
          <p:cNvPr id="5122" name="Picture 2" descr="Картинки по запросу пока смайл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600200" cy="1582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600201" y="175292"/>
            <a:ext cx="75437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Волосовская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№2»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52255" y="4495800"/>
            <a:ext cx="655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учитель английского языка</a:t>
            </a:r>
          </a:p>
          <a:p>
            <a:pPr algn="r"/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Сиряк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Екатерина Викторовна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764" y="57912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Волосово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2017 год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3733800"/>
            <a:ext cx="7772400" cy="6889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0"/>
            <a:ext cx="373129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413" y="-13855"/>
            <a:ext cx="410658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racingbitch.files.wordpress.com/2015/03/spy-issue-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2400"/>
            <a:ext cx="2856991" cy="289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.istockimg.com/file_thumbview_approve/14828042/2/stock-illustration-14828042-cartoon-cop-in-police-c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4225391"/>
            <a:ext cx="2808563" cy="262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.istockimg.com/file_thumbview_approve/10183945/2/stock-illustration-10183945-hairdress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992" y="2605666"/>
            <a:ext cx="3467608" cy="353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16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3pl14o4ufnhvd.cloudfront.net/v2/uploads/2ca55830-5219-489d-bd7f-1ace23b1e31e/c40068bf901774754ed737f543684c5e7b213906_orig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6622783" cy="677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143000" y="232064"/>
            <a:ext cx="4038600" cy="1752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We will learn the words about professions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We will discuss situations connected with professions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8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09600" y="0"/>
            <a:ext cx="3429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hairdresser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vet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cook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pilot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stewardess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racing</a:t>
            </a: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driver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doctor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teacher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clown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farmer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postman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</a:t>
            </a:r>
            <a:r>
              <a:rPr kumimoji="0" lang="ru-RU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builder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An artist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designer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musician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secretary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police officer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librarian</a:t>
            </a:r>
            <a:endParaRPr kumimoji="0" lang="ru-RU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shop-assistant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 dentist</a:t>
            </a:r>
            <a:r>
              <a:rPr kumimoji="0" lang="ru-RU" sz="2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48200" y="0"/>
            <a:ext cx="39624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a) teaches children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b) flies airplanes.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c) looks after air passengers.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d) cuts people’s hair.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e) drives fast cars.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f) looks after sick people.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g) works on a farm.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h) helps sick animals.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works in a circus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j) makes food.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k) builds houses.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l) brings letters.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m) treats teeth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n) paints pictures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o) writes or plays music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p) works in a shop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q) works with books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r) designs clothes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s) catches criminals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t) helps the boss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400" y="609600"/>
            <a:ext cx="2043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Words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28600" y="1600200"/>
            <a:ext cx="73914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Artist</a:t>
            </a:r>
            <a:r>
              <a:rPr lang="ru-RU" sz="3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[ˈ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ɑːtɪst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]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художник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B</a:t>
            </a:r>
            <a:r>
              <a:rPr lang="ru-RU" sz="3600" b="1" dirty="0" err="1" smtClean="0">
                <a:latin typeface="Calibri" pitchFamily="34" charset="0"/>
                <a:cs typeface="Calibri" pitchFamily="34" charset="0"/>
              </a:rPr>
              <a:t>uilder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[ˈ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bɪldə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] 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строитель</a:t>
            </a:r>
            <a:endParaRPr lang="en-US" sz="3600" dirty="0" smtClean="0">
              <a:latin typeface="Calibri" pitchFamily="34" charset="0"/>
              <a:cs typeface="Calibri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Circus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[ˈ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sɜːkəs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] 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цирк</a:t>
            </a:r>
            <a:endParaRPr lang="en-US" sz="3600" dirty="0" smtClean="0">
              <a:latin typeface="Calibri" pitchFamily="34" charset="0"/>
              <a:cs typeface="Calibri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3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H</a:t>
            </a:r>
            <a:r>
              <a:rPr lang="ru-RU" sz="3600" b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airdresser</a:t>
            </a:r>
            <a:r>
              <a:rPr lang="en-US" sz="3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[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ˈ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heəˌdresə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] 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парикмахер</a:t>
            </a:r>
            <a:endParaRPr lang="en-US" sz="3600" dirty="0" smtClean="0">
              <a:latin typeface="Calibri" pitchFamily="34" charset="0"/>
              <a:cs typeface="Calibri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Sick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3600" dirty="0" err="1" smtClean="0">
                <a:latin typeface="Calibri" pitchFamily="34" charset="0"/>
                <a:cs typeface="Calibri" pitchFamily="34" charset="0"/>
              </a:rPr>
              <a:t>sɪk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]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больной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800" y="1828800"/>
          <a:ext cx="7772402" cy="2595372"/>
        </p:xfrm>
        <a:graphic>
          <a:graphicData uri="http://schemas.openxmlformats.org/drawingml/2006/table">
            <a:tbl>
              <a:tblPr/>
              <a:tblGrid>
                <a:gridCol w="777159"/>
                <a:gridCol w="777159"/>
                <a:gridCol w="777159"/>
                <a:gridCol w="777159"/>
                <a:gridCol w="777159"/>
                <a:gridCol w="777159"/>
                <a:gridCol w="777159"/>
                <a:gridCol w="777159"/>
                <a:gridCol w="777159"/>
                <a:gridCol w="777971"/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j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err="1" smtClean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g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k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q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p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3400" y="304800"/>
            <a:ext cx="149181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Keys</a:t>
            </a:r>
          </a:p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Task 1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217271"/>
            <a:ext cx="31242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Music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singer, musician...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Animal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People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Bus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Potatoes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Water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Patient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352800" y="1447800"/>
            <a:ext cx="3352800" cy="497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Dress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Hair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Paper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Telephone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Money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Injection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248400" y="1524000"/>
            <a:ext cx="2895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Document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Children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Letter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Newspaper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Book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457200" y="4038600"/>
            <a:ext cx="4800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3429000" y="3962400"/>
            <a:ext cx="4800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2400" y="1447800"/>
            <a:ext cx="2667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pilot is 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doctor is...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667000" y="1447800"/>
            <a:ext cx="3581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policeman is...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journalist is...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1447800"/>
            <a:ext cx="3962400" cy="165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taxi driver is…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secretary is…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3400" y="685800"/>
            <a:ext cx="52917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teacher is </a:t>
            </a:r>
            <a:r>
              <a:rPr lang="en-US" sz="40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clever, kind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676400" y="2286000"/>
            <a:ext cx="1828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839494" y="2324100"/>
            <a:ext cx="20566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62000" y="3352800"/>
            <a:ext cx="15625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Words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4038600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clever, kind, active, polite</a:t>
            </a:r>
            <a:r>
              <a:rPr lang="ru-RU" sz="3600" dirty="0" smtClean="0"/>
              <a:t> (вежливый)</a:t>
            </a:r>
            <a:r>
              <a:rPr lang="en-US" sz="3600" dirty="0" smtClean="0"/>
              <a:t>, attentive</a:t>
            </a:r>
            <a:r>
              <a:rPr lang="ru-RU" sz="3600" dirty="0" smtClean="0"/>
              <a:t> (внимательный)</a:t>
            </a:r>
            <a:r>
              <a:rPr lang="en-US" sz="3600" dirty="0" smtClean="0"/>
              <a:t>, honest</a:t>
            </a:r>
            <a:r>
              <a:rPr lang="ru-RU" sz="3600" dirty="0" smtClean="0"/>
              <a:t> (честный)</a:t>
            </a:r>
            <a:r>
              <a:rPr lang="en-US" sz="3600" dirty="0" smtClean="0"/>
              <a:t>, helpful,</a:t>
            </a:r>
            <a:r>
              <a:rPr lang="ru-RU" sz="3600" dirty="0" smtClean="0"/>
              <a:t> </a:t>
            </a:r>
            <a:r>
              <a:rPr lang="en-US" sz="3600" dirty="0" smtClean="0"/>
              <a:t>strict </a:t>
            </a:r>
            <a:r>
              <a:rPr lang="ru-RU" sz="3600" dirty="0" smtClean="0"/>
              <a:t>(строгий)</a:t>
            </a:r>
            <a:r>
              <a:rPr lang="en-US" sz="3600" dirty="0" smtClean="0"/>
              <a:t>, funny, strong, sporty…</a:t>
            </a:r>
            <a:r>
              <a:rPr lang="ru-RU" sz="3600" dirty="0" smtClean="0"/>
              <a:t> </a:t>
            </a:r>
            <a:r>
              <a:rPr lang="en-US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600</Words>
  <Application>Microsoft Office PowerPoint</Application>
  <PresentationFormat>Экран (4:3)</PresentationFormat>
  <Paragraphs>184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Презентация PowerPoint</vt:lpstr>
      <vt:lpstr>Презентация PowerPoint</vt:lpstr>
      <vt:lpstr>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Довольный пользователь Microsoft Office</cp:lastModifiedBy>
  <cp:revision>25</cp:revision>
  <dcterms:created xsi:type="dcterms:W3CDTF">2017-04-02T17:57:29Z</dcterms:created>
  <dcterms:modified xsi:type="dcterms:W3CDTF">2017-04-03T10:18:16Z</dcterms:modified>
</cp:coreProperties>
</file>