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642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683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21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355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35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887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47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3120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279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981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957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lumMod val="29000"/>
                <a:lumOff val="7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39C5-24F2-4BD3-BE39-2E0ABE18A7E8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68E1E-4B8E-49BD-9A12-B83AD94D5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806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8640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  БЮДЖЕТНОЕ      </a:t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ОБРАЗОВАТЕЛЬНОЕ УЧРЕЖДЕНИЕ «СРЕДНЯЯ ШКОЛА  П. ЖЕЛЕЗНОДОРОЖНЫЙ» 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6400800" cy="201622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Мультимедийная разработка конспекта  образовательной деятельности для детей дошкольной группы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4581128"/>
            <a:ext cx="31152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дошкольной группы</a:t>
            </a:r>
          </a:p>
          <a:p>
            <a:r>
              <a:rPr lang="ru-RU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Георгиян</a:t>
            </a: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Генрита</a:t>
            </a:r>
            <a:r>
              <a:rPr lang="ru-RU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Георгевна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mg-fotki.yandex.ru/get/5637/65387414.11a/0_c745f_9e9c0300_M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919913" cy="2391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936" y="10761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76744" y="-23996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4129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Игровое упражнение «Кто зимовал, кто прилетит?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643192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стола у детей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разложены карточки, на которых справа изображена снежинка, а слева – солнце.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показывает фотографию птицы 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просит детей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показать снежинку, когда они видят зимующих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птиц, а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изображение солнца, когда перелётных перелетных.</a:t>
            </a:r>
          </a:p>
          <a:p>
            <a:pPr marL="0" indent="0" algn="just">
              <a:buNone/>
            </a:pP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66053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1824" y="3789040"/>
            <a:ext cx="432048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«Угадай кто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 -Про кого можно сказать?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-Хитрая, ловкая, находчивая...(ворона)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-Желтогрудая, ловкая...(синица)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-Смелый, неунывающий...(воробей)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-Упорный, пестрый ...(дятел)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-Хищная, большеголовая, бесшумная...(сова)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-Красногрудый, бойкий...(снегирь)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-Яркие, веселые, дружные...(свиристели)</a:t>
            </a:r>
          </a:p>
        </p:txBody>
      </p:sp>
      <p:pic>
        <p:nvPicPr>
          <p:cNvPr id="7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-3547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276225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80503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-6207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u="none" strike="no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Динамическая  пауза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«Снегири»</a:t>
            </a:r>
            <a:r>
              <a:rPr lang="ru-RU" sz="2000" b="1" i="1" u="none" strike="no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none" strike="no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0200"/>
            <a:ext cx="69127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на ветках посмотри,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Руками хлопают себя по бокам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красных майках снегири.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Показывают грудки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Распустили перышки,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Руки слегка в стороны,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Греются на солнышке.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Шевелят пальчиками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Головой вертят, вертят,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Повороты головой вправо, влево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Улететь они хотят. </a:t>
            </a:r>
            <a:r>
              <a:rPr lang="ru-RU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Бегут по кругу, взмахивая руками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Кыш! Кыш! Улетели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2682" y="3717032"/>
            <a:ext cx="3853574" cy="2542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87572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b="1" i="1" u="none" strike="no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Рассказ на тему: «Кто чем питается»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656" y="1268760"/>
            <a:ext cx="6951712" cy="4309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Педагог: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ебята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вы знаете, что зима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очень трудное время для животных, но тяжелее всего приходится птицам. Почему? </a:t>
            </a:r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(ответы детей)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Правильно, зимой не найти птицам под снегом корма. Голодная птица сильно страдает от холода. День зимой короткий, а чтобы выжить, не замерзнуть, птицам нужно съесть гораздо больше, чем летом. И мы, люди, должны помогать нашим друзьям –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птицам. </a:t>
            </a:r>
          </a:p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-Ребята, как мы можем помочь нашим пернатым друзьям? </a:t>
            </a:r>
          </a:p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подкормки птиц пригодны семена различных растений: конопли, подсолнуха, дыни. тыквы, арбуза, многих сорных трав. А вот овес, пшено клюют только воробьи и овсянки. Синицы очень любят кусочки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несоленного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сала.</a:t>
            </a:r>
          </a:p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Давайте и мы попробуем  смастерить столовые - кормушки для птичек. 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1038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421" y="4758518"/>
            <a:ext cx="3448438" cy="210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99877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056784" cy="4785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 тем, как начать работу, нужно размять пальчики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 «Птичья столовая»:</a:t>
            </a:r>
            <a:b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  кормушки смастерили                   </a:t>
            </a:r>
            <a: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(Стучим кулачком об кулачок)</a:t>
            </a:r>
            <a:b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столовую открыли.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Воробей, снегирь-сосед,                      </a:t>
            </a:r>
            <a: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(Собрали пальцы в щепотку)</a:t>
            </a:r>
            <a:b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Будет вам зимой обед!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гости в первый день недели             </a:t>
            </a:r>
            <a: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(Загибаем пальцы в соответствии с текстом)</a:t>
            </a:r>
            <a:br>
              <a:rPr lang="ru-RU" sz="19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 синицы прилетели,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во вторник – снегири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Ярче утренней зари!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вороны были в среду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не ждали их к обеду.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 четверг со всех краев –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Десять жадных воробьев.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пятницу в столовой нашей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Голубь лакомился кашей.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 субботу на пирог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Прилетело семь сорок!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-1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3501008"/>
            <a:ext cx="2380735" cy="3193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1808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152" y="908720"/>
            <a:ext cx="7128792" cy="4525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Педагог: Посмотрите на столе у вас, еловые шишки поднос с  кормом для птиц и ведёрко с медом.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Вначале берем шишку, на верхушку шишки привязываем веревочку, чтоб нам потом было на что прицепить к дереву, ложкой обмазываем шишку медом, а затем посыпаем кормом, семечками.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-2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" y="234888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45" y="4448446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28765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28" y="2564904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95" y="2305321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2222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120680" cy="70609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Рефлексия: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сегодня с вами изготавливали кормушки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кто-то ещё может изготовить. Я вам предлагаю если вам понравилось на занятии, то подойдите, возьмите солнышко и приклейте, его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плакат,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может кому-то и не понравилось, или было не интересно, тогда возьмите тучку и тоже приклейте. И вот мы увидели, что солнышек больше и нашим птахам от солнечных лучиков будет теплее.</a:t>
            </a:r>
          </a:p>
          <a:p>
            <a:pPr marL="0" indent="0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 вами сейчас пойдём на улицу, развесим наши кормушки и покормим птиц.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-2"/>
            <a:ext cx="186531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05004"/>
            <a:ext cx="2655168" cy="2655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3905004"/>
            <a:ext cx="3548325" cy="2524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0265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Cond" pitchFamily="18" charset="0"/>
              </a:rPr>
              <a:t>Тема: «Птичья столовая»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 Cond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Cond" pitchFamily="18" charset="0"/>
              </a:rPr>
              <a:t>Вид: продуктивная деятельность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82883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 Создание условий для ознакомления детей с зимующими птицами и изготовления кормушек для птиц из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природного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материала.</a:t>
            </a:r>
          </a:p>
        </p:txBody>
      </p:sp>
      <p:pic>
        <p:nvPicPr>
          <p:cNvPr id="5" name="Picture 4" descr="http://img-fotki.yandex.ru/get/5637/65387414.11a/0_c745f_9e9c0300_M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055" y="4149080"/>
            <a:ext cx="3919913" cy="2391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76744" y="-23996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936" y="10761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7558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Cond" pitchFamily="18" charset="0"/>
              </a:rPr>
              <a:t>Интеграция образовательных областей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Cond" pitchFamily="18" charset="0"/>
              </a:rPr>
              <a:t>: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90906" y="1771328"/>
            <a:ext cx="3096344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90906" y="3284984"/>
            <a:ext cx="3096344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«РЕЧЕВОЕ РАЗВИТИЕ»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3282778"/>
            <a:ext cx="3096344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«ХУДОЖЕСТВЕННО-ЭСТЕТИЧЕСКОЕ РАЗВИТИЕ»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1738570"/>
            <a:ext cx="3096344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189131.selcdn.ru/leonardo/assets/uploads/attachments/d62d_r7bxFSH4A0ymjseZkJoQgR2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305" y="1199485"/>
            <a:ext cx="1881864" cy="1204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3.bp.blogspot.com/-GOf0Hd949Ys/UVHXXWlrNzI/AAAAAAAACLA/IwG8TVSQFAw/s1600/ju30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2" y="3259247"/>
            <a:ext cx="1706215" cy="194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www.playcast.ru/uploads/2015/11/30/1611206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736" y="3774598"/>
            <a:ext cx="619125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laginlib.org.ua/blog/wp-content/uploads/2016/02/1cff309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825477"/>
            <a:ext cx="2762278" cy="22871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3" descr="http://proxy.whoisaaronbrown.com/proxy/http:/img-fotki.yandex.ru/get/5634/65387414.11a/0_c7478_f996b371_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5" descr="http://proxy.whoisaaronbrown.com/proxy/http:/img-fotki.yandex.ru/get/5634/65387414.11a/0_c7478_f996b371_M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5" name="Picture 17" descr="http://www.playcast.ru/uploads/2016/11/30/2070420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20172" y="433908"/>
            <a:ext cx="2851076" cy="28510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4148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53650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Образовательные: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представление детей о зимующих птицах: их внешнем виде,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питании,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особенностях обитания в зимних условиях. 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развитию интереса к животному миру. Расширять и активизировать речевой запас детей. 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Воспитывать отзывчивость, поощрять желание заботиться о пернатых.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4497">
            <a:off x="7164288" y="-23997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5637/65387414.11a/0_c745f_9e9c0300_M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4365104"/>
            <a:ext cx="3919913" cy="2391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665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приёмы: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0765" y="1412776"/>
            <a:ext cx="6845736" cy="428133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Словесные: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беседа; художественное слово; вопросы к детям; указания к действию, пояснение, объяснение, повторение и уточнение,  напоминание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Наглядные: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демонстрация иллюстраций, предметов </a:t>
            </a:r>
          </a:p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Практические: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показ; упражнение; дидактическая игра. 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Игровые: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проблемно – игровая ситуация, игровой сюжет</a:t>
            </a:r>
          </a:p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Стимулирующие: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похвала, поощрение, подчеркивание 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достижений, ситуация успеха, занимательность     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информации.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img-fotki.yandex.ru/get/5637/65387414.11a/0_c745f_9e9c0300_M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53136"/>
            <a:ext cx="3329684" cy="2031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257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61048"/>
            <a:ext cx="6194425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Предварительная работа: 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1"/>
            <a:ext cx="6984776" cy="3556992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Наблюдения за птицами на прогулке;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Беседы: «Синички-невелички», «Наши пернатые друзья»;</a:t>
            </a:r>
          </a:p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художественной литературы: М. Горький «</a:t>
            </a:r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Воробьишко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С. Маршак «Где обедал воробей?», Г. </a:t>
            </a:r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Скребицкий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«Появились синички», В. Бианки «Холодно, в лесу голодно», А. Яшина «Покормите птиц зимой».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Разучивание пословиц о птицах.</a:t>
            </a:r>
          </a:p>
          <a:p>
            <a:endParaRPr lang="ru-RU" dirty="0"/>
          </a:p>
        </p:txBody>
      </p:sp>
      <p:pic>
        <p:nvPicPr>
          <p:cNvPr id="4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5956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 и оборудование: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084311"/>
            <a:ext cx="6115704" cy="3064769"/>
          </a:xfrm>
        </p:spPr>
        <p:txBody>
          <a:bodyPr>
            <a:normAutofit lnSpcReduction="10000"/>
          </a:bodyPr>
          <a:lstStyle/>
          <a:p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аудио запись альбома А. Вивальди «Зима»;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карточки с изображением зимующих птиц;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картинки — схемы на дифференциацию на перелетных, зимующих птиц;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еловые, сосновые шишки;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семечки, пшено, орехи, хлебные крошки;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нитки, ножницы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реховое масло или мед.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9904" y="33377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-fotki.yandex.ru/get/5637/65387414.11a/0_c745f_9e9c0300_M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08572"/>
            <a:ext cx="4314186" cy="2631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8519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365504" cy="63408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организации совместной деятельности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82231134"/>
              </p:ext>
            </p:extLst>
          </p:nvPr>
        </p:nvGraphicFramePr>
        <p:xfrm>
          <a:off x="755576" y="1484784"/>
          <a:ext cx="8013576" cy="4427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4667"/>
                <a:gridCol w="5268909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Детская деятельность</a:t>
                      </a:r>
                      <a:endParaRPr lang="ru-RU" sz="140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и методы организации совместной деятельности</a:t>
                      </a:r>
                      <a:endParaRPr lang="ru-RU" sz="140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Двигательная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1.Динамическая</a:t>
                      </a:r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 пауза </a:t>
                      </a:r>
                      <a:r>
                        <a:rPr lang="ru-RU" sz="1400" dirty="0" smtClean="0">
                          <a:latin typeface="Minion Pro Cond" pitchFamily="18" charset="0"/>
                        </a:rPr>
                        <a:t>«Снегири»</a:t>
                      </a:r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развивать двигательную активность детей, умение сочетать слово с движением </a:t>
                      </a:r>
                      <a:endParaRPr lang="ru-RU" sz="140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2.Пальчиковая гимнастика</a:t>
                      </a:r>
                      <a:r>
                        <a:rPr lang="ru-RU" sz="1400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«Птичья столовая»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Познавательно-исследовательская</a:t>
                      </a:r>
                      <a:endParaRPr lang="ru-RU" sz="140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 Моделирование проблемной ситуации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«Почему не слышно пение птиц?»</a:t>
                      </a:r>
                      <a:br>
                        <a:rPr lang="ru-RU" sz="1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учить детей называть, чем питаются птицы.</a:t>
                      </a:r>
                    </a:p>
                    <a:p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3. Игровое упражнение «Кто зимовал, кто прилетит?</a:t>
                      </a:r>
                    </a:p>
                    <a:p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Учить детей классифицировать птиц на зимующих и перелётных. 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Игра- путешествие в зимний лес              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 закреплять умение соотносить знакомые образы с символами; </a:t>
                      </a:r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      </a:t>
                      </a:r>
                      <a:endParaRPr lang="ru-RU" sz="140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 Дидактическая игра «Угадай кто?»</a:t>
                      </a:r>
                      <a:b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активизировать словарный запас детей.</a:t>
                      </a:r>
                    </a:p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2.Рассказ воспитателя на тему: «Кто чем питается»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Цель: развивать связную речь, умение отвечать на вопрос полным предложением.</a:t>
                      </a:r>
                      <a:endParaRPr lang="ru-RU" sz="140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Продуктивная деятельность</a:t>
                      </a:r>
                      <a:endParaRPr lang="ru-RU" sz="140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 Изготовление кормушек из шишек</a:t>
                      </a:r>
                      <a:endParaRPr lang="ru-RU" sz="140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5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6512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8895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3475112" cy="260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Организационный момент: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Звучит аудио запись альбома 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Вивальди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725544" cy="507342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 мотивация</a:t>
            </a:r>
          </a:p>
          <a:p>
            <a:pPr marL="0" indent="0">
              <a:buNone/>
            </a:pPr>
            <a:r>
              <a:rPr lang="ru-RU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лес я, на прогулку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Приглашаю вас пойти,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Интересней приключенья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Нам ребята не найти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 за дружкой становитесь,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Крепко за руки беритесь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дорожкам, по тропинкам</a:t>
            </a:r>
          </a:p>
          <a:p>
            <a:pPr marL="0" indent="0">
              <a:buNone/>
            </a:pPr>
            <a:r>
              <a:rPr lang="ru-RU" sz="19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лесу гулять пойдем,</a:t>
            </a:r>
          </a:p>
          <a:p>
            <a:pPr marL="0" indent="0" algn="ctr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Постановка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проблемной ситуации: «Почему не слышно пение птиц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Посмотрите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деревья вокруг: на зеленых лапах ели и сосны лежат белые шапки снега, а вокруг тишина. Не слышно ничего. Почему так тихо?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удивительные существа. 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-Скажите, пожалуйста какие птицы живут зимой в лесу?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Какие птицы живут рядом с человеком в городе? 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-Какие птицы прилетают к нам с наступлением зимы?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http://abload.de/img/resimciyizkus6y5km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65" y="0"/>
            <a:ext cx="1862256" cy="2101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1537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553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   БЮДЖЕТНОЕ       ОБРАЗОВАТЕЛЬНОЕ УЧРЕЖДЕНИЕ «СРЕДНЯЯ ШКОЛА  П. ЖЕЛЕЗНОДОРОЖНЫЙ» </vt:lpstr>
      <vt:lpstr>Тема: «Птичья столовая»</vt:lpstr>
      <vt:lpstr>Интеграция образовательных областей:</vt:lpstr>
      <vt:lpstr>ЗАДАЧИ:</vt:lpstr>
      <vt:lpstr>Методы и приёмы:</vt:lpstr>
      <vt:lpstr>Предварительная работа: </vt:lpstr>
      <vt:lpstr>Материал и оборудование:</vt:lpstr>
      <vt:lpstr>Формы организации совместной деятельности</vt:lpstr>
      <vt:lpstr>1. Организационный момент:  Звучит аудио запись альбома А. Вивальди «Зима»</vt:lpstr>
      <vt:lpstr>Основной этап Игровое упражнение «Кто зимовал, кто прилетит?</vt:lpstr>
      <vt:lpstr>Динамическая  пауза «Снегири» </vt:lpstr>
      <vt:lpstr>Рассказ на тему: «Кто чем питается»</vt:lpstr>
      <vt:lpstr>Слайд 13</vt:lpstr>
      <vt:lpstr>Продуктивная деятельность</vt:lpstr>
      <vt:lpstr>Рефлексия: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  БЮДЖЕТНОЕ       ОБРАЗОВАТЕЛЬНОЕ УЧРЕЖДЕНИЕ «СРЕДНЯЯ ШКОЛА  П. ЖЕЛЕЗНОДОРОЖНЫЙ»</dc:title>
  <dc:creator>Светлана</dc:creator>
  <cp:lastModifiedBy>User</cp:lastModifiedBy>
  <cp:revision>24</cp:revision>
  <dcterms:created xsi:type="dcterms:W3CDTF">2017-08-19T15:40:19Z</dcterms:created>
  <dcterms:modified xsi:type="dcterms:W3CDTF">2017-09-16T19:16:02Z</dcterms:modified>
</cp:coreProperties>
</file>