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4" d="100"/>
          <a:sy n="64" d="100"/>
        </p:scale>
        <p:origin x="-155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D7DE3-2E16-4097-B748-91C46EC64C5F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30BE0-D9CA-46A1-ADB4-048D07570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D8C2905-9D2F-49AD-A6B9-4DFB780FBFAA}" type="slidenum">
              <a:rPr lang="ru-RU"/>
              <a:pPr/>
              <a:t>2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857364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Радужный мост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1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357188"/>
            <a:ext cx="8310563" cy="62357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lum bright="-20000" contrast="30000"/>
          </a:blip>
          <a:srcRect/>
          <a:stretch>
            <a:fillRect/>
          </a:stretch>
        </p:blipFill>
        <p:spPr bwMode="auto">
          <a:xfrm>
            <a:off x="357188" y="2857500"/>
            <a:ext cx="906462" cy="914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7786742" cy="2857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200" dirty="0" smtClean="0"/>
              <a:t>Над землёю, </a:t>
            </a:r>
          </a:p>
          <a:p>
            <a:pPr>
              <a:buNone/>
            </a:pPr>
            <a:r>
              <a:rPr lang="ru-RU" sz="2200" dirty="0" smtClean="0"/>
              <a:t>Над водою</a:t>
            </a:r>
          </a:p>
          <a:p>
            <a:pPr>
              <a:buNone/>
            </a:pPr>
            <a:r>
              <a:rPr lang="ru-RU" sz="2200" dirty="0" smtClean="0"/>
              <a:t>Встала радуга дугою.</a:t>
            </a:r>
          </a:p>
          <a:p>
            <a:pPr>
              <a:buNone/>
            </a:pPr>
            <a:r>
              <a:rPr lang="ru-RU" sz="2200" dirty="0" smtClean="0"/>
              <a:t>Семь цветов ты видишь в ней.</a:t>
            </a:r>
          </a:p>
          <a:p>
            <a:pPr algn="just">
              <a:buNone/>
            </a:pPr>
            <a:r>
              <a:rPr lang="ru-RU" sz="2200" dirty="0" smtClean="0"/>
              <a:t>Как запомнить их верней?</a:t>
            </a:r>
          </a:p>
          <a:p>
            <a:pPr>
              <a:buNone/>
            </a:pPr>
            <a:r>
              <a:rPr lang="ru-RU" sz="2200" dirty="0" smtClean="0"/>
              <a:t>Не забудешь семь цветов, </a:t>
            </a:r>
          </a:p>
          <a:p>
            <a:pPr>
              <a:buNone/>
            </a:pPr>
            <a:r>
              <a:rPr lang="ru-RU" sz="2200" dirty="0" smtClean="0"/>
              <a:t>Зная семь волшебных слов: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8001056" cy="57150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Над землёю, </a:t>
            </a:r>
          </a:p>
          <a:p>
            <a:pPr>
              <a:buNone/>
            </a:pPr>
            <a:r>
              <a:rPr lang="ru-RU" dirty="0" smtClean="0"/>
              <a:t>Над водою</a:t>
            </a:r>
          </a:p>
          <a:p>
            <a:pPr>
              <a:buNone/>
            </a:pPr>
            <a:r>
              <a:rPr lang="ru-RU" dirty="0" smtClean="0"/>
              <a:t>Встала радуга дугою.</a:t>
            </a:r>
          </a:p>
          <a:p>
            <a:pPr>
              <a:buNone/>
            </a:pPr>
            <a:r>
              <a:rPr lang="ru-RU" dirty="0" smtClean="0"/>
              <a:t>Семь цветов ты видишь в ней.</a:t>
            </a:r>
          </a:p>
          <a:p>
            <a:pPr algn="just">
              <a:buNone/>
            </a:pPr>
            <a:r>
              <a:rPr lang="ru-RU" dirty="0" smtClean="0"/>
              <a:t>Как запомнить их верней?</a:t>
            </a:r>
          </a:p>
          <a:p>
            <a:pPr>
              <a:buNone/>
            </a:pPr>
            <a:r>
              <a:rPr lang="ru-RU" dirty="0" smtClean="0"/>
              <a:t>Не забудешь семь цветов, </a:t>
            </a:r>
          </a:p>
          <a:p>
            <a:pPr>
              <a:buNone/>
            </a:pPr>
            <a:r>
              <a:rPr lang="ru-RU" dirty="0" smtClean="0"/>
              <a:t>Зная семь волшебных слов: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Каждый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Охотник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Желает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Знать,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Где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Сидит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Фазан!</a:t>
            </a:r>
          </a:p>
        </p:txBody>
      </p:sp>
      <p:pic>
        <p:nvPicPr>
          <p:cNvPr id="4098" name="Picture 2" descr="http://fanaru.com/rainbow/image/233004-rainbow-rainbow-almost-rou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857232"/>
            <a:ext cx="3844953" cy="2049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7972452" cy="147161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Удивительное явление – радуга! Она ярко сияет на небе после дождя! Цвета радуги составляют </a:t>
            </a:r>
            <a:r>
              <a:rPr lang="ru-RU" b="1" i="1" dirty="0" smtClean="0"/>
              <a:t>спектр.</a:t>
            </a:r>
          </a:p>
        </p:txBody>
      </p:sp>
      <p:pic>
        <p:nvPicPr>
          <p:cNvPr id="3074" name="Picture 2" descr="http://24medok.ru/wp-content/uploads/27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7500990" cy="5000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290"/>
            <a:ext cx="6000763" cy="60007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ow-to-draw-funny-cartoons.com/image-files/cartoon-rainbow-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</TotalTime>
  <Words>92</Words>
  <PresentationFormat>Экран (4:3)</PresentationFormat>
  <Paragraphs>25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Радужный мост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Радужный мост</dc:title>
  <dc:creator>2016</dc:creator>
  <cp:lastModifiedBy>Зульфия Шарипова</cp:lastModifiedBy>
  <cp:revision>4</cp:revision>
  <dcterms:created xsi:type="dcterms:W3CDTF">2017-09-13T12:18:06Z</dcterms:created>
  <dcterms:modified xsi:type="dcterms:W3CDTF">2017-09-13T22:52:03Z</dcterms:modified>
</cp:coreProperties>
</file>