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2" r:id="rId4"/>
    <p:sldId id="268" r:id="rId5"/>
    <p:sldId id="264" r:id="rId6"/>
    <p:sldId id="266" r:id="rId7"/>
    <p:sldId id="269" r:id="rId8"/>
    <p:sldId id="270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244" y="-6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1C8B6-DA5D-4695-9FAA-6DAEBD9D61D9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D2A1-8041-47AA-8952-747EFE00F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1C8B6-DA5D-4695-9FAA-6DAEBD9D61D9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D2A1-8041-47AA-8952-747EFE00F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1C8B6-DA5D-4695-9FAA-6DAEBD9D61D9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D2A1-8041-47AA-8952-747EFE00F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1C8B6-DA5D-4695-9FAA-6DAEBD9D61D9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D2A1-8041-47AA-8952-747EFE00F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1C8B6-DA5D-4695-9FAA-6DAEBD9D61D9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D2A1-8041-47AA-8952-747EFE00F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1C8B6-DA5D-4695-9FAA-6DAEBD9D61D9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D2A1-8041-47AA-8952-747EFE00F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1C8B6-DA5D-4695-9FAA-6DAEBD9D61D9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D2A1-8041-47AA-8952-747EFE00F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1C8B6-DA5D-4695-9FAA-6DAEBD9D61D9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D2A1-8041-47AA-8952-747EFE00F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1C8B6-DA5D-4695-9FAA-6DAEBD9D61D9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D2A1-8041-47AA-8952-747EFE00F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1C8B6-DA5D-4695-9FAA-6DAEBD9D61D9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D2A1-8041-47AA-8952-747EFE00F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1C8B6-DA5D-4695-9FAA-6DAEBD9D61D9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D2A1-8041-47AA-8952-747EFE00F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1C8B6-DA5D-4695-9FAA-6DAEBD9D61D9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0D2A1-8041-47AA-8952-747EFE00F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48681"/>
            <a:ext cx="8062664" cy="86409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Решение логических задач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653136"/>
            <a:ext cx="7520880" cy="98566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Учитель математики ГБОУ СОШ №892 г.Москвы   </a:t>
            </a:r>
          </a:p>
          <a:p>
            <a:r>
              <a:rPr lang="ru-RU" dirty="0" err="1" smtClean="0"/>
              <a:t>Дробова</a:t>
            </a:r>
            <a:r>
              <a:rPr lang="ru-RU" dirty="0" smtClean="0"/>
              <a:t> Р.Ю.</a:t>
            </a:r>
            <a:endParaRPr lang="ru-RU" dirty="0"/>
          </a:p>
        </p:txBody>
      </p:sp>
      <p:pic>
        <p:nvPicPr>
          <p:cNvPr id="4" name="Picture 2" descr="F:\ФЕСТИВАЛЬ\number36_1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92080" y="1556792"/>
            <a:ext cx="2952328" cy="27776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268760"/>
            <a:ext cx="5742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Ответ:</a:t>
            </a:r>
            <a:endParaRPr lang="ru-RU" dirty="0" smtClean="0"/>
          </a:p>
          <a:p>
            <a:r>
              <a:rPr lang="ru-RU" b="1" i="1" dirty="0" smtClean="0"/>
              <a:t>тетрадь под диваном, шпаргалка на столе,</a:t>
            </a:r>
            <a:endParaRPr lang="ru-RU" dirty="0" smtClean="0"/>
          </a:p>
          <a:p>
            <a:r>
              <a:rPr lang="ru-RU" b="1" i="1" dirty="0" smtClean="0"/>
              <a:t>плеер под подушкой, кроссовки под столом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63904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/>
              <a:t>Задача 4.</a:t>
            </a:r>
            <a:r>
              <a:rPr lang="ru-RU" b="1" i="1" dirty="0" smtClean="0"/>
              <a:t> У тети Дуни живут три котенка: Пушок,  </a:t>
            </a:r>
            <a:r>
              <a:rPr lang="ru-RU" b="1" i="1" dirty="0" err="1" smtClean="0"/>
              <a:t>Мурзик</a:t>
            </a:r>
            <a:r>
              <a:rPr lang="ru-RU" b="1" i="1" dirty="0" smtClean="0"/>
              <a:t> и Кроша. Один из них белый, другой - рыжий, третий - серый. Кроша любит играть с белым и рыжим котятами, а белый котенок и Пушок однажды вместе удрали за калитку. Как зовут рыжего котенка?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6056" y="2996952"/>
            <a:ext cx="3812938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1772816"/>
            <a:ext cx="4662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Ответ:  Пушок.</a:t>
            </a:r>
          </a:p>
          <a:p>
            <a:r>
              <a:rPr lang="ru-RU" b="1" i="1" dirty="0" smtClean="0"/>
              <a:t>(Кроша серый,</a:t>
            </a:r>
            <a:endParaRPr lang="ru-RU" dirty="0" smtClean="0"/>
          </a:p>
          <a:p>
            <a:r>
              <a:rPr lang="ru-RU" b="1" i="1" dirty="0" err="1" smtClean="0"/>
              <a:t>Мурзик</a:t>
            </a:r>
            <a:r>
              <a:rPr lang="ru-RU" b="1" i="1" dirty="0" smtClean="0"/>
              <a:t> белый)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63184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/>
              <a:t>Дополнительные задачи:</a:t>
            </a:r>
            <a:endParaRPr lang="ru-RU" dirty="0" smtClean="0"/>
          </a:p>
          <a:p>
            <a:r>
              <a:rPr lang="ru-RU" b="1" i="1" dirty="0" smtClean="0"/>
              <a:t>В бутылке, стакане, кувшине и банке находятся молоко, лимонад, квас и вода. Известно, что вода и молоко не в бутылке. </a:t>
            </a:r>
            <a:endParaRPr lang="ru-RU" dirty="0" smtClean="0"/>
          </a:p>
          <a:p>
            <a:r>
              <a:rPr lang="ru-RU" b="1" i="1" dirty="0" smtClean="0"/>
              <a:t>Сосуд с лимонадом находится между кувшином и сосудом с квасом, в банке - не лимонад и не вода. Стакан находится около банки и сосуда с молоком. Как распределены эти жидкости по сосудам?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340768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(Ответ: молоко в кувшине, лимонад в бутылке, квас в банке, вода в стакане)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548680"/>
            <a:ext cx="5886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На заводе работали три друга: слесарь, токарь и сварщик. Их фамилии  Борисов, Иванов и Семенов. У слесаря нет ни братьев ни сестер. </a:t>
            </a:r>
            <a:endParaRPr lang="ru-RU" dirty="0" smtClean="0"/>
          </a:p>
          <a:p>
            <a:r>
              <a:rPr lang="ru-RU" b="1" i="1" dirty="0" smtClean="0"/>
              <a:t>Он самый младший из друзей. </a:t>
            </a:r>
          </a:p>
          <a:p>
            <a:r>
              <a:rPr lang="ru-RU" b="1" i="1" dirty="0" smtClean="0"/>
              <a:t>Семенов, женатый на сестре Борисова, </a:t>
            </a:r>
            <a:endParaRPr lang="ru-RU" dirty="0" smtClean="0"/>
          </a:p>
          <a:p>
            <a:r>
              <a:rPr lang="ru-RU" b="1" i="1" dirty="0" smtClean="0"/>
              <a:t>старше токаря. Назовите фамилии слесаря, токаря и сварщика.</a:t>
            </a:r>
            <a:endParaRPr lang="ru-RU" dirty="0" smtClean="0"/>
          </a:p>
          <a:p>
            <a:endParaRPr lang="ru-RU" b="1" i="1" dirty="0" smtClean="0"/>
          </a:p>
          <a:p>
            <a:r>
              <a:rPr lang="ru-RU" b="1" i="1" dirty="0" smtClean="0"/>
              <a:t>(Ответ: слесарь Иванов, токарь Борисов, сварщик Семенов)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Всем </a:t>
            </a:r>
            <a:r>
              <a:rPr lang="ru-RU" sz="4400" dirty="0" smtClean="0"/>
              <a:t>спасибо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2050" name="Picture 2" descr="F:\ФЕСТИВАЛЬ\posvyaschenie_v_studenty_2012_bguep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2662043" y="1600200"/>
            <a:ext cx="3819913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ФЕСТИВАЛЬ\1010660-d172e6680f0f0c3f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55976" y="3140968"/>
            <a:ext cx="4572000" cy="304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404665"/>
            <a:ext cx="61024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/>
              <a:t>Задача 1.</a:t>
            </a:r>
            <a:r>
              <a:rPr lang="ru-RU" b="1" i="1" dirty="0"/>
              <a:t> Беседуют трое: Белов, Чернов и Рыжов.</a:t>
            </a:r>
            <a:endParaRPr lang="ru-RU" dirty="0" smtClean="0"/>
          </a:p>
          <a:p>
            <a:r>
              <a:rPr lang="ru-RU" b="1" i="1" dirty="0"/>
              <a:t>Брюнет сказал Белову:"Любопытно, что один</a:t>
            </a:r>
            <a:endParaRPr lang="ru-RU" dirty="0" smtClean="0"/>
          </a:p>
          <a:p>
            <a:r>
              <a:rPr lang="ru-RU" b="1" i="1" dirty="0"/>
              <a:t>из нас русый, другой - брюнет, а третий - рыжий, но</a:t>
            </a:r>
            <a:endParaRPr lang="ru-RU" dirty="0" smtClean="0"/>
          </a:p>
          <a:p>
            <a:r>
              <a:rPr lang="ru-RU" b="1" i="1" dirty="0"/>
              <a:t>ни у кого цвет волос не соответствует </a:t>
            </a:r>
            <a:endParaRPr lang="ru-RU" dirty="0" smtClean="0"/>
          </a:p>
          <a:p>
            <a:r>
              <a:rPr lang="ru-RU" b="1" i="1" dirty="0"/>
              <a:t>фамилии". Какой цвет волос имеет </a:t>
            </a:r>
            <a:endParaRPr lang="ru-RU" dirty="0" smtClean="0"/>
          </a:p>
          <a:p>
            <a:r>
              <a:rPr lang="ru-RU" b="1" i="1" dirty="0"/>
              <a:t>каждый из беседующих?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9"/>
            <a:ext cx="65344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/>
              <a:t>Задача 1.</a:t>
            </a:r>
            <a:r>
              <a:rPr lang="ru-RU" b="1" i="1" dirty="0"/>
              <a:t> Беседуют трое: Белов, Чернов и Рыжов.</a:t>
            </a:r>
            <a:endParaRPr lang="ru-RU" dirty="0" smtClean="0"/>
          </a:p>
          <a:p>
            <a:r>
              <a:rPr lang="ru-RU" b="1" i="1" dirty="0"/>
              <a:t>Брюнет сказал Белову:"Любопытно, что один</a:t>
            </a:r>
            <a:endParaRPr lang="ru-RU" dirty="0" smtClean="0"/>
          </a:p>
          <a:p>
            <a:r>
              <a:rPr lang="ru-RU" b="1" i="1" dirty="0"/>
              <a:t>из нас русый, другой - брюнет, а третий - рыжий, но</a:t>
            </a:r>
            <a:endParaRPr lang="ru-RU" dirty="0" smtClean="0"/>
          </a:p>
          <a:p>
            <a:r>
              <a:rPr lang="ru-RU" b="1" i="1" dirty="0"/>
              <a:t>ни у кого цвет волос не соответствует </a:t>
            </a:r>
            <a:endParaRPr lang="ru-RU" dirty="0" smtClean="0"/>
          </a:p>
          <a:p>
            <a:r>
              <a:rPr lang="ru-RU" b="1" i="1" dirty="0"/>
              <a:t>фамилии". Какой цвет волос имеет </a:t>
            </a:r>
            <a:endParaRPr lang="ru-RU" dirty="0" smtClean="0"/>
          </a:p>
          <a:p>
            <a:r>
              <a:rPr lang="ru-RU" b="1" i="1" dirty="0"/>
              <a:t>каждый из беседующих?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387366" y="2364828"/>
          <a:ext cx="6842236" cy="222294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710559"/>
                <a:gridCol w="1710559"/>
                <a:gridCol w="1710559"/>
                <a:gridCol w="1710559"/>
              </a:tblGrid>
              <a:tr h="555735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русый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брюнет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рыжий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73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Белов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73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Чернов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73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Рыжов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47664" y="1412776"/>
          <a:ext cx="6096000" cy="64008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r>
                        <a:rPr lang="ru-RU" b="1" i="1" u="sng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Ответ:</a:t>
                      </a:r>
                      <a:r>
                        <a:rPr lang="ru-RU" b="1" i="1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ru-RU" b="1" i="1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Белов - рыжий</a:t>
                      </a:r>
                      <a:r>
                        <a:rPr lang="ru-RU" b="1" i="1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,</a:t>
                      </a:r>
                      <a:endParaRPr lang="ru-RU" dirty="0">
                        <a:latin typeface="Calibri" pitchFamily="34" charset="0"/>
                      </a:endParaRPr>
                    </a:p>
                    <a:p>
                      <a:r>
                        <a:rPr lang="ru-RU" b="1" i="1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Чернов - русый, а </a:t>
                      </a:r>
                      <a:r>
                        <a:rPr lang="ru-RU" b="1" i="1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Рыжов-брюнет.</a:t>
                      </a:r>
                      <a:endParaRPr lang="ru-RU" dirty="0">
                        <a:latin typeface="Calibri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5"/>
            <a:ext cx="64624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/>
              <a:t>Задача 2.</a:t>
            </a:r>
            <a:r>
              <a:rPr lang="ru-RU" b="1" i="1" dirty="0" smtClean="0"/>
              <a:t> Три подруги пришли на праздник в красном, белом и голубом платьях. Их туфли были тех же трех цветов. Только у Тамары цвета платья и туфель совпадали. Валя была в белых туфлях. Ни платье, ни туфли Лиды не были красными. Определите цвет платья и туфель каждой из подруг.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59992" y="2852936"/>
            <a:ext cx="4091920" cy="3068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397000"/>
          <a:ext cx="6096000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Платье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47664" y="2636912"/>
          <a:ext cx="6312024" cy="1915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8006"/>
                <a:gridCol w="1578006"/>
                <a:gridCol w="1578006"/>
                <a:gridCol w="1578006"/>
              </a:tblGrid>
              <a:tr h="478852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красное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белое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голубое</a:t>
                      </a:r>
                      <a:endParaRPr lang="ru-RU" dirty="0"/>
                    </a:p>
                  </a:txBody>
                  <a:tcPr/>
                </a:tc>
              </a:tr>
              <a:tr h="47885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Тамара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47885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Валя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47885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Лида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67544" y="188641"/>
            <a:ext cx="63904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/>
              <a:t>Задача 2.</a:t>
            </a:r>
            <a:r>
              <a:rPr lang="ru-RU" b="1" i="1" dirty="0" smtClean="0"/>
              <a:t> Три подруги пришли на праздник в красном, белом и голубом платьях. Их туфли были тех же трех цветов. Только у Тамары цвета платья и туфель совпадали. Валя была в белых туфлях. Ни платье, ни туфли Лиды не были красными. Определите цвет платья и туфель каждой из подруг.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397000"/>
          <a:ext cx="6096000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Туфли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63688" y="2924944"/>
          <a:ext cx="6120680" cy="20162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30170"/>
                <a:gridCol w="1530170"/>
                <a:gridCol w="1530170"/>
                <a:gridCol w="1530170"/>
              </a:tblGrid>
              <a:tr h="504056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красные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белые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голубые</a:t>
                      </a:r>
                      <a:endParaRPr lang="ru-RU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Тамара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Валя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Лида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67544" y="188641"/>
            <a:ext cx="63904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/>
              <a:t>Задача 2.</a:t>
            </a:r>
            <a:r>
              <a:rPr lang="ru-RU" b="1" i="1" dirty="0" smtClean="0"/>
              <a:t> Три подруги пришли на праздник в красном, белом и голубом платьях. Их туфли были тех же трех цветов. Только у Тамары цвета платья и туфель совпадали. Валя была в белых туфлях. Ни платье, ни туфли Лиды не были красными. Определите цвет платья и туфель каждой из подруг.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484784"/>
            <a:ext cx="5022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Ответ: </a:t>
            </a:r>
            <a:endParaRPr lang="ru-RU" dirty="0" smtClean="0"/>
          </a:p>
          <a:p>
            <a:r>
              <a:rPr lang="ru-RU" b="1" i="1" dirty="0" smtClean="0"/>
              <a:t>Лида - голубые туфли, белое платье</a:t>
            </a:r>
            <a:endParaRPr lang="ru-RU" dirty="0" smtClean="0"/>
          </a:p>
          <a:p>
            <a:r>
              <a:rPr lang="ru-RU" b="1" i="1" dirty="0" smtClean="0"/>
              <a:t>Тамара-  красные туфли и платье</a:t>
            </a:r>
            <a:endParaRPr lang="ru-RU" dirty="0" smtClean="0"/>
          </a:p>
          <a:p>
            <a:r>
              <a:rPr lang="ru-RU" b="1" i="1" dirty="0" smtClean="0"/>
              <a:t>Валя-белые туфли, голубое платье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20688"/>
            <a:ext cx="5886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/>
              <a:t>Задача 3.</a:t>
            </a:r>
            <a:r>
              <a:rPr lang="ru-RU" b="1" i="1" dirty="0" smtClean="0"/>
              <a:t> Собираясь в школу, Миша нашел под подушкой, под диваном, на столе и под столом все необходимое: тетрадь, шпаргалку, плеер и кроссовки. Под столом он нашел не тетрадь и даже не плеер. Миша не клал кроссовки ни на стол, ни под подушку, а его шпаргалки не валяются на полу. Плеера не оказалось ни на столе, ни под диваном. Что где лежало? </a:t>
            </a:r>
            <a:endParaRPr lang="ru-RU" dirty="0"/>
          </a:p>
        </p:txBody>
      </p:sp>
      <p:pic>
        <p:nvPicPr>
          <p:cNvPr id="3" name="Picture 2" descr="F:\ФЕСТИВАЛЬ\slide_284874_2189789_free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4008" y="3645024"/>
            <a:ext cx="3657600" cy="1923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</TotalTime>
  <Words>679</Words>
  <Application>Microsoft Office PowerPoint</Application>
  <PresentationFormat>Экран (4:3)</PresentationFormat>
  <Paragraphs>90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Решение логических задач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Всем спасибо!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логических задач</dc:title>
  <dc:creator>Регина</dc:creator>
  <cp:lastModifiedBy>Регина</cp:lastModifiedBy>
  <cp:revision>14</cp:revision>
  <dcterms:created xsi:type="dcterms:W3CDTF">2016-06-16T17:46:38Z</dcterms:created>
  <dcterms:modified xsi:type="dcterms:W3CDTF">2017-09-17T06:38:51Z</dcterms:modified>
</cp:coreProperties>
</file>