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3" r:id="rId8"/>
    <p:sldId id="265" r:id="rId9"/>
    <p:sldId id="261" r:id="rId10"/>
    <p:sldId id="266" r:id="rId11"/>
    <p:sldId id="262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42" y="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D073C2E-8466-4A76-ACB7-5E2CA991ABFB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479E-7EC5-45DB-A867-A7EABEECF5C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613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3C2E-8466-4A76-ACB7-5E2CA991ABFB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479E-7EC5-45DB-A867-A7EABEECF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013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3C2E-8466-4A76-ACB7-5E2CA991ABFB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479E-7EC5-45DB-A867-A7EABEECF5C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015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3C2E-8466-4A76-ACB7-5E2CA991ABFB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479E-7EC5-45DB-A867-A7EABEECF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0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3C2E-8466-4A76-ACB7-5E2CA991ABFB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479E-7EC5-45DB-A867-A7EABEECF5C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8141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3C2E-8466-4A76-ACB7-5E2CA991ABFB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479E-7EC5-45DB-A867-A7EABEECF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669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3C2E-8466-4A76-ACB7-5E2CA991ABFB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479E-7EC5-45DB-A867-A7EABEECF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063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3C2E-8466-4A76-ACB7-5E2CA991ABFB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479E-7EC5-45DB-A867-A7EABEECF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061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3C2E-8466-4A76-ACB7-5E2CA991ABFB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479E-7EC5-45DB-A867-A7EABEECF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772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3C2E-8466-4A76-ACB7-5E2CA991ABFB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479E-7EC5-45DB-A867-A7EABEECF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512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3C2E-8466-4A76-ACB7-5E2CA991ABFB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F479E-7EC5-45DB-A867-A7EABEECF5C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2588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D073C2E-8466-4A76-ACB7-5E2CA991ABFB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6BF479E-7EC5-45DB-A867-A7EABEECF5C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782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6463862" cy="146304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Счет лет в </a:t>
            </a:r>
            <a:r>
              <a:rPr lang="ru-RU" b="1" dirty="0" smtClean="0"/>
              <a:t>истории.</a:t>
            </a:r>
            <a:br>
              <a:rPr lang="ru-RU" b="1" dirty="0" smtClean="0"/>
            </a:br>
            <a:r>
              <a:rPr lang="ru-RU" b="1" dirty="0" smtClean="0"/>
              <a:t>Лента времени.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93876" y="10724241"/>
            <a:ext cx="2624373" cy="117976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http://travellife.com.ua/wp-content/uploads/2012/11/turisticheskiy-gorosk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341" y="0"/>
            <a:ext cx="7020659" cy="466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60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057" y="197058"/>
            <a:ext cx="11128948" cy="1628567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лентой времени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хронологических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парах)</a:t>
            </a:r>
            <a:r>
              <a:rPr 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852" y="1648918"/>
            <a:ext cx="11967148" cy="45280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Какой год был раньше и насколько был раньше: 33 г. до н.э. или 33 г. н.э.?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Какой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был раньше и насколько раньше: 33 г. до н.э. или 14 г. до н.э.?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Какое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событие было раньше и насколько: Куликовская битва (1380 г.) или основание Санкт-Петербурга (1703 г.)?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Карфаген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основан на 72 года раньше, чем Рим.  В каком году был основан этот город?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Карфаген просуществовал 971 год. В каком году его разрушили римляне?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1900 лет после основания Рима был основан другой город. В каком году и что это за город?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8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0724" y="472440"/>
            <a:ext cx="9720072" cy="89916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хронологических задач</a:t>
            </a:r>
            <a:b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парах)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840" y="1158240"/>
            <a:ext cx="11673840" cy="554736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Сделать подсчеты.</a:t>
            </a:r>
            <a:endParaRPr lang="ru-RU" dirty="0"/>
          </a:p>
          <a:p>
            <a:r>
              <a:rPr lang="ru-RU" dirty="0"/>
              <a:t>1. Первые Олимпийские игры прошли в 776 г. До н.э. Сколько лет прошло от этого события? </a:t>
            </a:r>
          </a:p>
          <a:p>
            <a:r>
              <a:rPr lang="ru-RU" dirty="0"/>
              <a:t>2. В 512 году до </a:t>
            </a:r>
            <a:r>
              <a:rPr lang="ru-RU" dirty="0" err="1"/>
              <a:t>н.э</a:t>
            </a:r>
            <a:r>
              <a:rPr lang="ru-RU" dirty="0"/>
              <a:t>, персидский царь Дарий 1 начал поход против скифов. Сколько лет прошло от этого события до наших дней? </a:t>
            </a:r>
          </a:p>
          <a:p>
            <a:r>
              <a:rPr lang="ru-RU" dirty="0"/>
              <a:t> </a:t>
            </a:r>
            <a:r>
              <a:rPr lang="ru-RU" b="1" dirty="0" smtClean="0"/>
              <a:t>Задачи</a:t>
            </a:r>
            <a:r>
              <a:rPr lang="ru-RU" b="1" dirty="0"/>
              <a:t>, которые оперируют датами до н.э. или н.э.</a:t>
            </a:r>
            <a:endParaRPr lang="ru-RU" dirty="0"/>
          </a:p>
          <a:p>
            <a:r>
              <a:rPr lang="ru-RU" dirty="0"/>
              <a:t>1. Первая Пуническая война началась в 264 г. До н.э., а закончилась победой Рима над Карфагеном в 241 г. до н.э. Сколько лет длилась Первая Пуническая война? </a:t>
            </a:r>
          </a:p>
          <a:p>
            <a:r>
              <a:rPr lang="ru-RU" dirty="0"/>
              <a:t>2. Восстание Спартака началось в 74 году до н.э., а в 71 году до н.э. в </a:t>
            </a:r>
            <a:r>
              <a:rPr lang="ru-RU" dirty="0" err="1"/>
              <a:t>Апулии</a:t>
            </a:r>
            <a:r>
              <a:rPr lang="ru-RU" dirty="0"/>
              <a:t>, было разбито войско восставших рабов? Сколько лет шло восстание? </a:t>
            </a:r>
          </a:p>
          <a:p>
            <a:r>
              <a:rPr lang="ru-RU" b="1" dirty="0"/>
              <a:t>Задачи на определение тысячелетия, век когда произошло событие.</a:t>
            </a:r>
            <a:endParaRPr lang="ru-RU" dirty="0"/>
          </a:p>
          <a:p>
            <a:r>
              <a:rPr lang="ru-RU" dirty="0"/>
              <a:t>1. В 3100 г. До н.э. возникло Египетское государство. Какое тысячелетие? </a:t>
            </a:r>
          </a:p>
          <a:p>
            <a:r>
              <a:rPr lang="ru-RU" dirty="0"/>
              <a:t>2. В 333 г. До н.э. армия Александра Македонского разбила персидскую армию возле города Исс. Какое тысячелетие? </a:t>
            </a:r>
          </a:p>
          <a:p>
            <a:r>
              <a:rPr lang="ru-RU" dirty="0"/>
              <a:t>3. В 455 г. Н.э. вандалы захватили и ограбили Рим. В каком веке произошло событие?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37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310" y="2286000"/>
            <a:ext cx="11634952" cy="4023360"/>
          </a:xfrm>
        </p:spPr>
        <p:txBody>
          <a:bodyPr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учебнику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Страница 31 – Подведем итоги и сделаем выводы.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хронологических задач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81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764" y="209863"/>
            <a:ext cx="10994036" cy="1480826"/>
          </a:xfrm>
        </p:spPr>
        <p:txBody>
          <a:bodyPr/>
          <a:lstStyle/>
          <a:p>
            <a:pPr algn="ctr"/>
            <a:r>
              <a:rPr lang="ru-RU" dirty="0" smtClean="0"/>
              <a:t>Проверка д/з: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764" y="1349115"/>
            <a:ext cx="10994036" cy="482784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4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– </a:t>
            </a:r>
          </a:p>
          <a:p>
            <a:pPr>
              <a:buFontTx/>
              <a:buChar char="-"/>
            </a:pPr>
            <a:r>
              <a:rPr lang="ru-RU" sz="4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Всемирная история – </a:t>
            </a:r>
          </a:p>
          <a:p>
            <a:pPr>
              <a:buFontTx/>
              <a:buChar char="-"/>
            </a:pPr>
            <a:r>
              <a:rPr lang="ru-RU" sz="4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Древнего мира – </a:t>
            </a:r>
          </a:p>
          <a:p>
            <a:pPr>
              <a:buFontTx/>
              <a:buChar char="-"/>
            </a:pPr>
            <a:r>
              <a:rPr lang="ru-RU" sz="4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источники:</a:t>
            </a:r>
          </a:p>
          <a:p>
            <a:pPr marL="0" indent="0">
              <a:buNone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371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План изучения нового материала: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1961" y="1874520"/>
            <a:ext cx="9939634" cy="4387543"/>
          </a:xfrm>
          <a:solidFill>
            <a:schemeClr val="accent3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Год, век, тысячелетие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Как считали время в древности?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Современное летоисчисление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90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" y="512835"/>
            <a:ext cx="12081804" cy="1392166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Хронология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2370" y="3733800"/>
            <a:ext cx="10251832" cy="2575560"/>
          </a:xfrm>
          <a:solidFill>
            <a:schemeClr val="accent3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необходим счет времени?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4320" y="1434405"/>
            <a:ext cx="10911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наука, определяющая последовательность событий мировой истории.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4325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823" y="867103"/>
            <a:ext cx="11585846" cy="1696215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 годе как промежутке времени возникло у древних земледельцев. Они поняли, Что от одного лета до другого, от одного сбора урожая до другого проходит примерно равное число дней.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4715" y="2773179"/>
            <a:ext cx="11257613" cy="34037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Древнем Египте земледельцы подсчитали, что от одного разлива Нила до другого проходит 365 суток.</a:t>
            </a:r>
          </a:p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Египтяне день и ночь считали по 12 часов.</a:t>
            </a:r>
          </a:p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Жители Вавилона разделили час на 60 минут, а минуту на 60 секунд. 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32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803" y="365125"/>
            <a:ext cx="11728074" cy="1325563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единицы измерения времени вы знаете?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Чему они равны и с чем связаны?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705" y="1825625"/>
            <a:ext cx="11578172" cy="435133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Расположите единицы измерения времени в  порядке возрастания.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ЭРА			2. ЧАС		3. ДЕНЬ		4. НЕДЕЛЯ		</a:t>
            </a:r>
          </a:p>
          <a:p>
            <a:pPr marL="514350" indent="-514350">
              <a:buAutoNum type="arabicPeriod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СЕКУНДА		6. ВЕК		7.ГОД		8. МЕСЯЦ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764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715" y="365125"/>
            <a:ext cx="11542426" cy="2183203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событий, их удаленность от нашего времени удобно обозначать на линии времени.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1" y="2192216"/>
            <a:ext cx="11367540" cy="40233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учебником – с. 29</a:t>
            </a:r>
          </a:p>
          <a:p>
            <a:pPr>
              <a:buFontTx/>
              <a:buChar char="-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текст с. 29-30 (1,2)</a:t>
            </a:r>
          </a:p>
          <a:p>
            <a:pPr>
              <a:buFontTx/>
              <a:buChar char="-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считали года в Древнем Египте? В чем неудобство этой системы летоисчисление?</a:t>
            </a:r>
          </a:p>
          <a:p>
            <a:pPr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ведется летоисчисление в исламе?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даты переселения пророка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Мухаммеда 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первых мусульман из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Мекки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Медину (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июля 622 г. н.э.) 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0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Современное летоисчисление.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262" y="2286000"/>
            <a:ext cx="10223939" cy="2407920"/>
          </a:xfrm>
          <a:solidFill>
            <a:schemeClr val="accent3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учебнику с. 30-32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От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какого события мы ведем счет лет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Рассмотреть ленту времени, данную в учебнике.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59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algn="ctr"/>
            <a:r>
              <a:rPr lang="ru-RU" b="1" kern="10" dirty="0" smtClean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Лента времени</a:t>
            </a:r>
            <a:br>
              <a:rPr lang="ru-RU" b="1" kern="10" dirty="0" smtClean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725" y="1528997"/>
            <a:ext cx="10934075" cy="464796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обозначения веков на ленте времени принято использовать римские цифры.</a:t>
            </a: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375186"/>
              </p:ext>
            </p:extLst>
          </p:nvPr>
        </p:nvGraphicFramePr>
        <p:xfrm>
          <a:off x="1364100" y="3222884"/>
          <a:ext cx="10163340" cy="2443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3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3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3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63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63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163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163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1633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1633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22169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1699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VII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VIII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IX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460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620</TotalTime>
  <Words>453</Words>
  <Application>Microsoft Office PowerPoint</Application>
  <PresentationFormat>Широкоэкранный</PresentationFormat>
  <Paragraphs>75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Calibri</vt:lpstr>
      <vt:lpstr>Times New Roman</vt:lpstr>
      <vt:lpstr>Tw Cen MT</vt:lpstr>
      <vt:lpstr>Tw Cen MT Condensed</vt:lpstr>
      <vt:lpstr>Wingdings</vt:lpstr>
      <vt:lpstr>Wingdings 3</vt:lpstr>
      <vt:lpstr>Интеграл</vt:lpstr>
      <vt:lpstr>Счет лет в истории. Лента времени.</vt:lpstr>
      <vt:lpstr>Проверка д/з: </vt:lpstr>
      <vt:lpstr>План изучения нового материала: </vt:lpstr>
      <vt:lpstr>Хронология –  </vt:lpstr>
      <vt:lpstr>Представление о годе как промежутке времени возникло у древних земледельцев. Они поняли, Что от одного лета до другого, от одного сбора урожая до другого проходит примерно равное число дней.   </vt:lpstr>
      <vt:lpstr>Какие единицы измерения времени вы знаете? Чему они равны и с чем связаны? </vt:lpstr>
      <vt:lpstr>Последовательность событий, их удаленность от нашего времени удобно обозначать на линии времени. </vt:lpstr>
      <vt:lpstr>Современное летоисчисление. </vt:lpstr>
      <vt:lpstr>Лента времени </vt:lpstr>
      <vt:lpstr>Работа с лентой времени Решение хронологических задач (работа в парах) </vt:lpstr>
      <vt:lpstr>Решение хронологических задач (работа в парах) </vt:lpstr>
      <vt:lpstr>Домашнее задание: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Счет лет в истории. Лента времени.</dc:title>
  <dc:creator>Учитель 16</dc:creator>
  <cp:lastModifiedBy>Учитель 16</cp:lastModifiedBy>
  <cp:revision>17</cp:revision>
  <dcterms:created xsi:type="dcterms:W3CDTF">2016-09-08T04:58:05Z</dcterms:created>
  <dcterms:modified xsi:type="dcterms:W3CDTF">2017-09-07T02:40:03Z</dcterms:modified>
</cp:coreProperties>
</file>