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6" r:id="rId5"/>
    <p:sldId id="260" r:id="rId6"/>
    <p:sldId id="261" r:id="rId7"/>
    <p:sldId id="264" r:id="rId8"/>
    <p:sldId id="262" r:id="rId9"/>
    <p:sldId id="263" r:id="rId10"/>
    <p:sldId id="265" r:id="rId11"/>
    <p:sldId id="274" r:id="rId12"/>
    <p:sldId id="267" r:id="rId13"/>
    <p:sldId id="272" r:id="rId14"/>
    <p:sldId id="268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A805EC8-CED3-4E28-AC9D-6A438154BFED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8AE527E-DC93-47E5-B00C-B6F1D046D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199B82-01BD-4896-8366-5AAEDD6720A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cs typeface="Arial" charset="0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http://mrart.ru/imagesTovar/big/zoopark2.jpg</a:t>
            </a:r>
            <a:endParaRPr lang="en-US" smtClean="0"/>
          </a:p>
          <a:p>
            <a:pPr>
              <a:spcBef>
                <a:spcPct val="0"/>
              </a:spcBef>
            </a:pPr>
            <a:r>
              <a:rPr lang="ru-RU" smtClean="0"/>
              <a:t>http://walkspb.ru/images/stories/articles/zoopark.jpg</a:t>
            </a:r>
            <a:endParaRPr lang="en-US" smtClean="0"/>
          </a:p>
          <a:p>
            <a:pPr>
              <a:spcBef>
                <a:spcPct val="0"/>
              </a:spcBef>
            </a:pPr>
            <a:r>
              <a:rPr lang="ru-RU" smtClean="0"/>
              <a:t>http://www.dsbw.ru/public/site/images/photo/catalog/partition/info-section/1639.jpg</a:t>
            </a:r>
          </a:p>
          <a:p>
            <a:pPr>
              <a:spcBef>
                <a:spcPct val="0"/>
              </a:spcBef>
            </a:pPr>
            <a:r>
              <a:rPr lang="ru-RU" smtClean="0"/>
              <a:t>http://veskrym.ru/uploads/posts/2008-05/1211905639_zoo.jpg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6212D-52E8-4AF7-A569-1D588DE175A8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02421-157F-44BB-B732-1DB2826AD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7D58E-034E-4D5D-80ED-9364AE97258E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5D8D6-4746-4F0E-8EB7-04757A441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0824D-E483-4BB9-A2CE-5437E5EF9AF1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EAAF6-A69D-487F-A7AE-BC401551A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6726E-374A-4B37-ABA5-43EE1C1EAD16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8E514-F613-4A30-9193-D54907B1C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AFA66-0F33-4BF7-9BE3-3C3091508D85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0867F-9562-488D-B7CD-C3F42A66B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A0CEE-1CAC-4989-8D69-2ECFEB6416FE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1FB38-6253-4343-975B-C0ADCA344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49FA9-C40E-479B-A07E-34225059E687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11839-BF89-4FDB-8950-3954848E3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9C9ED-02DE-4B4F-97FD-6F989A60093C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0BCCD-18A9-41E1-A9DD-D77D5464F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304DB-6C55-4CE7-B9AA-8DC547FF1692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916C8-AC93-4E9A-B5FB-FDB83F5D1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A78C0-4C5F-418A-9B3A-33EE6DE4586A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B44BC-64C0-442E-B51A-052A3D68E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92EBC-B0C6-4E2B-9133-639C7BB05484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F3788-D3D1-4BE6-9EEF-B3848348D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997DA1-2C58-420E-A2A4-AEC1F2A71389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64BEC4-DFCC-4711-B479-77A52625D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Olga\Desktop\для конкурса\600px-Конкурсы_Шаповалов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Горизонтальный свиток 2"/>
          <p:cNvSpPr/>
          <p:nvPr/>
        </p:nvSpPr>
        <p:spPr>
          <a:xfrm rot="21238980">
            <a:off x="254517" y="2276464"/>
            <a:ext cx="8634966" cy="3109478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Sport games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Olga\Desktop\для конкурса\02392633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875" y="0"/>
            <a:ext cx="8712200" cy="710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905757" y="188640"/>
            <a:ext cx="4432624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/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ride a bike</a:t>
            </a:r>
            <a:endParaRPr lang="ru-RU" sz="6600" b="1" dirty="0">
              <a:ln/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  <a:extLst/>
        </p:spPr>
        <p:txBody>
          <a:bodyPr/>
          <a:lstStyle/>
          <a:p>
            <a:pPr marL="18288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476250"/>
            <a:ext cx="7853362" cy="1752600"/>
          </a:xfrm>
        </p:spPr>
        <p:txBody>
          <a:bodyPr rtlCol="0"/>
          <a:lstStyle/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Listen and say.</a:t>
            </a:r>
          </a:p>
          <a:p>
            <a:pPr fontAlgn="auto">
              <a:buClr>
                <a:schemeClr val="accent6">
                  <a:lumMod val="75000"/>
                </a:schemeClr>
              </a:buClr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 Tom can …                      Tom can’t …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 l="25465" t="45396" r="7172" b="17763"/>
          <a:stretch>
            <a:fillRect/>
          </a:stretch>
        </p:blipFill>
        <p:spPr bwMode="auto">
          <a:xfrm>
            <a:off x="2143125" y="2133600"/>
            <a:ext cx="523557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Olga\Desktop\для конкурса\sports_news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101850"/>
            <a:ext cx="36734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верх 5"/>
          <p:cNvSpPr/>
          <p:nvPr/>
        </p:nvSpPr>
        <p:spPr>
          <a:xfrm>
            <a:off x="4248150" y="1484313"/>
            <a:ext cx="647700" cy="6175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 rot="5213418">
            <a:off x="6517482" y="3359944"/>
            <a:ext cx="647700" cy="6175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 rot="16200000">
            <a:off x="2169319" y="3336131"/>
            <a:ext cx="647700" cy="6175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 rot="10800000">
            <a:off x="4249738" y="4921250"/>
            <a:ext cx="647700" cy="6175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67" name="Picture 3" descr="C:\Users\Olga\Desktop\для конкурса\картинкидля презентаций\13ba7f8f76dd5257bdf5e91026b46f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0413" y="2420938"/>
            <a:ext cx="1787525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Users\Olga\Desktop\для конкурса\картинкидля презентаций\3015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1488" y="5013325"/>
            <a:ext cx="18859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C:\Users\Olga\Desktop\для конкурса\картинкидля презентаций\sporta-57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3" y="2368550"/>
            <a:ext cx="23590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C:\Users\Olga\Desktop\для конкурса\картинкидля презентаций\ac08181db0a914b00fccba5f2f424a1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33938" y="188913"/>
            <a:ext cx="1981200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052513"/>
            <a:ext cx="8713787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err="1">
                <a:latin typeface="+mn-lt"/>
                <a:cs typeface="+mn-cs"/>
              </a:rPr>
              <a:t>Aa</a:t>
            </a:r>
            <a:r>
              <a:rPr lang="en-US" sz="6000" b="1" dirty="0">
                <a:latin typeface="+mn-lt"/>
                <a:cs typeface="+mn-cs"/>
              </a:rPr>
              <a:t>  Bb  </a:t>
            </a:r>
            <a:r>
              <a:rPr lang="en-US" sz="6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     </a:t>
            </a:r>
            <a:r>
              <a:rPr lang="en-US" sz="6000" b="1" dirty="0" err="1">
                <a:latin typeface="+mn-lt"/>
                <a:cs typeface="+mn-cs"/>
              </a:rPr>
              <a:t>Dd</a:t>
            </a:r>
            <a:r>
              <a:rPr lang="en-US" sz="6000" b="1" dirty="0">
                <a:latin typeface="+mn-lt"/>
                <a:cs typeface="+mn-cs"/>
              </a:rPr>
              <a:t>         </a:t>
            </a:r>
            <a:r>
              <a:rPr lang="en-US" sz="6000" b="1" dirty="0" err="1">
                <a:latin typeface="+mn-lt"/>
                <a:cs typeface="+mn-cs"/>
              </a:rPr>
              <a:t>Ff</a:t>
            </a:r>
            <a:r>
              <a:rPr lang="en-US" sz="6000" b="1" dirty="0">
                <a:latin typeface="+mn-lt"/>
                <a:cs typeface="+mn-cs"/>
              </a:rPr>
              <a:t>   </a:t>
            </a:r>
            <a:r>
              <a:rPr lang="en-US" sz="6000" b="1" dirty="0" err="1">
                <a:latin typeface="+mn-lt"/>
                <a:cs typeface="+mn-cs"/>
              </a:rPr>
              <a:t>Gg</a:t>
            </a:r>
            <a:r>
              <a:rPr lang="en-US" sz="6000" b="1" dirty="0">
                <a:latin typeface="+mn-lt"/>
                <a:cs typeface="+mn-cs"/>
              </a:rPr>
              <a:t>         Ii   </a:t>
            </a:r>
            <a:r>
              <a:rPr lang="en-US" sz="6000" b="1" dirty="0" err="1">
                <a:latin typeface="+mn-lt"/>
                <a:cs typeface="+mn-cs"/>
              </a:rPr>
              <a:t>Jj</a:t>
            </a:r>
            <a:r>
              <a:rPr lang="en-US" sz="6000" b="1" dirty="0">
                <a:latin typeface="+mn-lt"/>
                <a:cs typeface="+mn-cs"/>
              </a:rPr>
              <a:t>         </a:t>
            </a:r>
            <a:r>
              <a:rPr lang="en-US" sz="6000" b="1" dirty="0" err="1">
                <a:latin typeface="+mn-lt"/>
                <a:cs typeface="+mn-cs"/>
              </a:rPr>
              <a:t>Ll</a:t>
            </a:r>
            <a:r>
              <a:rPr lang="en-US" sz="6000" b="1" dirty="0">
                <a:latin typeface="+mn-lt"/>
                <a:cs typeface="+mn-cs"/>
              </a:rPr>
              <a:t>  Mm </a:t>
            </a:r>
            <a:r>
              <a:rPr lang="en-US" sz="6000" b="1" dirty="0" err="1">
                <a:latin typeface="+mn-lt"/>
                <a:cs typeface="+mn-cs"/>
              </a:rPr>
              <a:t>Nn</a:t>
            </a:r>
            <a:r>
              <a:rPr lang="en-US" sz="6000" b="1" dirty="0">
                <a:latin typeface="+mn-lt"/>
                <a:cs typeface="+mn-cs"/>
              </a:rPr>
              <a:t>   </a:t>
            </a:r>
            <a:r>
              <a:rPr lang="en-US" sz="6000" b="1" dirty="0" err="1">
                <a:latin typeface="+mn-lt"/>
                <a:cs typeface="+mn-cs"/>
              </a:rPr>
              <a:t>Oo</a:t>
            </a:r>
            <a:r>
              <a:rPr lang="en-US" sz="6000" b="1" dirty="0">
                <a:latin typeface="+mn-lt"/>
                <a:cs typeface="+mn-cs"/>
              </a:rPr>
              <a:t>   </a:t>
            </a:r>
            <a:r>
              <a:rPr lang="en-US" sz="6000" b="1" dirty="0" err="1">
                <a:latin typeface="+mn-lt"/>
                <a:cs typeface="+mn-cs"/>
              </a:rPr>
              <a:t>Pp</a:t>
            </a:r>
            <a:r>
              <a:rPr lang="en-US" sz="6000" b="1" dirty="0">
                <a:latin typeface="+mn-lt"/>
                <a:cs typeface="+mn-cs"/>
              </a:rPr>
              <a:t>           </a:t>
            </a:r>
            <a:r>
              <a:rPr lang="en-US" sz="6000" b="1" dirty="0" err="1">
                <a:latin typeface="+mn-lt"/>
                <a:cs typeface="+mn-cs"/>
              </a:rPr>
              <a:t>Rr</a:t>
            </a:r>
            <a:r>
              <a:rPr lang="en-US" sz="6000" b="1" dirty="0">
                <a:latin typeface="+mn-lt"/>
                <a:cs typeface="+mn-cs"/>
              </a:rPr>
              <a:t>         </a:t>
            </a:r>
            <a:r>
              <a:rPr lang="en-US" sz="6000" b="1" dirty="0" err="1">
                <a:latin typeface="+mn-lt"/>
                <a:cs typeface="+mn-cs"/>
              </a:rPr>
              <a:t>Tt</a:t>
            </a:r>
            <a:r>
              <a:rPr lang="en-US" sz="6000" b="1" dirty="0">
                <a:latin typeface="+mn-lt"/>
                <a:cs typeface="+mn-cs"/>
              </a:rPr>
              <a:t>   </a:t>
            </a:r>
            <a:r>
              <a:rPr lang="en-US" sz="6000" b="1" dirty="0" err="1">
                <a:latin typeface="+mn-lt"/>
                <a:cs typeface="+mn-cs"/>
              </a:rPr>
              <a:t>Uu</a:t>
            </a:r>
            <a:r>
              <a:rPr lang="en-US" sz="6000" b="1" dirty="0">
                <a:latin typeface="+mn-lt"/>
                <a:cs typeface="+mn-cs"/>
              </a:rPr>
              <a:t>   </a:t>
            </a:r>
            <a:r>
              <a:rPr lang="en-US" sz="6000" b="1" dirty="0" err="1">
                <a:latin typeface="+mn-lt"/>
                <a:cs typeface="+mn-cs"/>
              </a:rPr>
              <a:t>Vv</a:t>
            </a:r>
            <a:r>
              <a:rPr lang="en-US" sz="6000" b="1" dirty="0">
                <a:latin typeface="+mn-lt"/>
                <a:cs typeface="+mn-cs"/>
              </a:rPr>
              <a:t>            Xx 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87638" y="990600"/>
            <a:ext cx="1065212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Cc</a:t>
            </a:r>
            <a:endParaRPr lang="ru-RU" sz="60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2788" y="982663"/>
            <a:ext cx="1060450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Ee</a:t>
            </a:r>
            <a:endParaRPr lang="ru-RU" sz="60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350" y="2006600"/>
            <a:ext cx="1311275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Hh</a:t>
            </a:r>
            <a:endParaRPr lang="ru-RU" sz="60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3238" y="2009775"/>
            <a:ext cx="1216025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Kk</a:t>
            </a:r>
            <a:endParaRPr lang="en-US" sz="60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56325" y="2944813"/>
            <a:ext cx="1287463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Qq</a:t>
            </a:r>
            <a:endParaRPr lang="en-US" sz="60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60500" y="3814763"/>
            <a:ext cx="941388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Ss</a:t>
            </a:r>
            <a:endParaRPr lang="ru-RU" sz="6000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64388" y="3800475"/>
            <a:ext cx="1527175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Ww</a:t>
            </a:r>
            <a:endParaRPr lang="ru-RU" sz="6000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8888" y="4652963"/>
            <a:ext cx="1054100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Yy</a:t>
            </a:r>
            <a:endParaRPr lang="ru-RU" sz="60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841750" y="5300663"/>
            <a:ext cx="13096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 b="1">
                <a:solidFill>
                  <a:srgbClr val="FF0000"/>
                </a:solidFill>
                <a:latin typeface="Trebuchet MS" pitchFamily="34" charset="0"/>
              </a:rPr>
              <a:t>Zz</a:t>
            </a:r>
            <a:endParaRPr lang="ru-RU" sz="8000"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Olga\Desktop\для конкурса\yi47sv0ifa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1775" y="2636838"/>
            <a:ext cx="3049588" cy="3003550"/>
          </a:xfrm>
        </p:spPr>
      </p:pic>
      <p:sp>
        <p:nvSpPr>
          <p:cNvPr id="4" name="Прямоугольник 3"/>
          <p:cNvSpPr/>
          <p:nvPr/>
        </p:nvSpPr>
        <p:spPr>
          <a:xfrm>
            <a:off x="5796136" y="836712"/>
            <a:ext cx="3240360" cy="31547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99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Rounded MT Bold" pitchFamily="34" charset="0"/>
                <a:cs typeface="+mn-cs"/>
              </a:rPr>
              <a:t>Zz</a:t>
            </a:r>
            <a:endParaRPr lang="ru-RU" sz="19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28675" name="Picture 3" descr="C:\Users\Olga\Desktop\для конкурса\volggr_b_33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860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3609975" cy="10810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sz="6000" dirty="0"/>
              <a:t>Z   </a:t>
            </a:r>
            <a:r>
              <a:rPr lang="en-US" sz="6000" dirty="0" err="1"/>
              <a:t>z</a:t>
            </a:r>
            <a:endParaRPr lang="ru-RU" sz="6000" dirty="0"/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268413"/>
            <a:ext cx="3743325" cy="316865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b="1" smtClean="0"/>
              <a:t>We go, we go,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b="1" smtClean="0"/>
              <a:t>we go to the zoo!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b="1" smtClean="0"/>
              <a:t>We can see a tiger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b="1" smtClean="0"/>
              <a:t>and a zebra, too.</a:t>
            </a:r>
            <a:endParaRPr lang="ru-RU" b="1" smtClean="0"/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2038" y="2884488"/>
            <a:ext cx="4249737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2936875"/>
            <a:ext cx="2627312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725" y="188913"/>
            <a:ext cx="35274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57349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5774E-7 C -0.17569 0.0303 -0.35121 0.06061 -0.42135 0.07032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76" y="35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512511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Оцените свою </a:t>
            </a:r>
            <a:r>
              <a:rPr lang="ru-RU" dirty="0" smtClean="0"/>
              <a:t>работу на занятии</a:t>
            </a:r>
            <a:endParaRPr lang="ru-RU" dirty="0"/>
          </a:p>
        </p:txBody>
      </p:sp>
      <p:pic>
        <p:nvPicPr>
          <p:cNvPr id="33794" name="Picture 2" descr="C:\Users\Olga\Desktop\для конкурса\bOX9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105150"/>
            <a:ext cx="2976563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C:\Users\Olga\Desktop\для конкурса\x_8af64f0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068638"/>
            <a:ext cx="2814637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C:\Users\Olga\Desktop\для конкурса\cloud-and-rain-ic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3068638"/>
            <a:ext cx="27352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Olga\Desktop\для конкурса\0_1ba96_1776ba6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3" y="-17463"/>
            <a:ext cx="914400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499992" y="5517232"/>
            <a:ext cx="368161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skate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Olga\Desktop\для конкурса\330026694634_86625_image00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5088" y="0"/>
            <a:ext cx="9253538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661675" y="5750004"/>
            <a:ext cx="4612225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Play</a:t>
            </a: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tennis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Olga\Desktop\для конкурса\6e0fc79e73514721fc8f67b04f767b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948264" y="260648"/>
            <a:ext cx="1872629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ski</a:t>
            </a:r>
            <a:endParaRPr lang="ru-RU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Olga\Desktop\для конкурса\330026694634_86650_image00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4188" y="-242888"/>
            <a:ext cx="9652001" cy="723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36035" y="0"/>
            <a:ext cx="6544292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Play football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Olga\Desktop\для конкурса\330026694634_86703_image00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0"/>
            <a:ext cx="9158288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691680" y="116632"/>
            <a:ext cx="609429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Play volleyball</a:t>
            </a:r>
            <a:endParaRPr lang="ru-RU" sz="5400" b="1" cap="all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C:\Users\Olga\Desktop\для конкурса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7504" y="260648"/>
            <a:ext cx="467147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Play chess</a:t>
            </a:r>
            <a:endParaRPr lang="ru-RU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Olga\Desktop\для конкурса\O6859882ba9380b3e1cfed6c5e2df98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-107298" y="5445224"/>
            <a:ext cx="575670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Play hockey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Olga\Desktop\для конкурса\la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1588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5805264"/>
            <a:ext cx="504176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Play basketball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314</TotalTime>
  <Words>101</Words>
  <Application>Microsoft Office PowerPoint</Application>
  <PresentationFormat>Экран (4:3)</PresentationFormat>
  <Paragraphs>35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</vt:lpstr>
      <vt:lpstr>Слайд 12</vt:lpstr>
      <vt:lpstr>Слайд 13</vt:lpstr>
      <vt:lpstr>Слайд 14</vt:lpstr>
      <vt:lpstr>Z   z</vt:lpstr>
      <vt:lpstr>Оцените свою работу на занятии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английского языка во 2 классе на тему :  Спортивные игры</dc:title>
  <dc:creator>Olga</dc:creator>
  <cp:lastModifiedBy>Natasha</cp:lastModifiedBy>
  <cp:revision>23</cp:revision>
  <dcterms:created xsi:type="dcterms:W3CDTF">2013-11-14T17:42:54Z</dcterms:created>
  <dcterms:modified xsi:type="dcterms:W3CDTF">2017-09-17T19:02:04Z</dcterms:modified>
</cp:coreProperties>
</file>