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07272-D23A-48B2-B26C-7CE9321061F7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1863F-64F1-4729-9133-48967A80B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6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1863F-64F1-4729-9133-48967A80B6C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9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4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4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1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8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7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8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01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7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5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1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2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497B-A3F8-42C3-A582-468E0674CCAA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70CE8-23D1-497A-B590-C878B0FD7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8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86AAD-BC0F-47F0-900F-DDFABEE7B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38" y="2889504"/>
            <a:ext cx="11139854" cy="116745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i="1" dirty="0">
                <a:solidFill>
                  <a:schemeClr val="accent2">
                    <a:lumMod val="75000"/>
                  </a:schemeClr>
                </a:solidFill>
                <a:latin typeface="Franklin Gothic Demi Cond" panose="020B0706030402020204" pitchFamily="34" charset="0"/>
              </a:rPr>
              <a:t>Картотека сюжетно-ролевых игр.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659F01-9F14-4358-B8C7-86487BFB9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27008" y="5815698"/>
            <a:ext cx="2840384" cy="80455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pPr algn="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ПЕРЕВЕРТОВА И.А.</a:t>
            </a:r>
          </a:p>
          <a:p>
            <a:pPr algn="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МБОУ  ДС «Солнышко».</a:t>
            </a:r>
          </a:p>
        </p:txBody>
      </p:sp>
      <p:pic>
        <p:nvPicPr>
          <p:cNvPr id="14" name="Рисунок 13" descr="Изображение выглядит как коллекция картинок, кукл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6ECCDA8-DF3B-4B20-9CC8-24B8EF68AD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24" y="4119028"/>
            <a:ext cx="4510178" cy="257445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187036B-8DB3-48B6-ACCE-6C67012DCB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724"/>
            <a:ext cx="1800225" cy="1447800"/>
          </a:xfrm>
          <a:prstGeom prst="rect">
            <a:avLst/>
          </a:prstGeom>
        </p:spPr>
      </p:pic>
      <p:pic>
        <p:nvPicPr>
          <p:cNvPr id="22" name="Рисунок 21" descr="Изображение выглядит как игруш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BF48AE1-2ED6-4124-9C1D-B05652A8E5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168" y="138724"/>
            <a:ext cx="2304464" cy="275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813B41C-DE0A-464F-BCD4-86CDC4825C93}"/>
              </a:ext>
            </a:extLst>
          </p:cNvPr>
          <p:cNvSpPr/>
          <p:nvPr/>
        </p:nvSpPr>
        <p:spPr>
          <a:xfrm>
            <a:off x="158496" y="146304"/>
            <a:ext cx="11911584" cy="589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№7 «Дизайнерская студия».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Цели: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самостоятельно распределять роли и действовать согласно роли, формировать навык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речевого Этикета, учить включаться в групповую работу и самостоятельно находить в ней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привлекательные моменты, учить оценивать качество выполнения задания (своей работы и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партнеров по игре), учить выражать свое мнение публично; закреплять знания детей об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окружающей жизни, продолжать знакомить с работниками дизайнерской студии.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Примерные игровые действия: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объекта,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 заказа;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 макетов;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материалов, измерение площади работ;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согласование с заказчиком;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интерьера, сдача заказа;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дополнения декоративными деталями;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при возникновении конфликтных или спорных ситуаций;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оплата заказа.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411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D219A6-85C4-499E-B7A1-3710A45CE354}"/>
              </a:ext>
            </a:extLst>
          </p:cNvPr>
          <p:cNvSpPr/>
          <p:nvPr/>
        </p:nvSpPr>
        <p:spPr>
          <a:xfrm>
            <a:off x="1231392" y="243840"/>
            <a:ext cx="963168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Предметно-игровая среда. Оборудование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альбомы для оформления интерьеров;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образцы тканей, обоев, краски и др.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планировка различных помещений;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декоративные украшения;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набором картинок мебели и декоративных украшений;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сантиметр;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рулетка.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Перспектива обогащения предметно-игровой среды: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альбомы с образцами светильников;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альбомы по флористике.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041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50080A9-C57D-4F6D-8613-4945F726FE25}"/>
              </a:ext>
            </a:extLst>
          </p:cNvPr>
          <p:cNvSpPr/>
          <p:nvPr/>
        </p:nvSpPr>
        <p:spPr>
          <a:xfrm>
            <a:off x="341376" y="243840"/>
            <a:ext cx="112897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особый вид игровой деятельности, позволяющей дошкольникам примерять на себя роль взрослых, тренироваться в установлении коммуникационных связей, выделяют сюжетно-ролевые игры.</a:t>
            </a:r>
          </a:p>
          <a:p>
            <a:r>
              <a:rPr lang="ru-RU" sz="3200" b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Принимая участие в сюжетно-ролевых играх, дети расширяют свои знания об общественных отношениях, формируют навыки взаимодействия, учатся находить выходы в различных ситуациях. Благодаря такой игровой деятельности для ребят создается эффективная социальная обстановка, содействующая развитию личности каждого в соответствии с их индивидуальными особенностями и творческими склонностями.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E8C0861-AEC5-47D8-AE13-A36C0B3D8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456" y="4510330"/>
            <a:ext cx="1304544" cy="202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9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B7CCF49-67A4-4C06-BA9F-30220B274432}"/>
              </a:ext>
            </a:extLst>
          </p:cNvPr>
          <p:cNvSpPr/>
          <p:nvPr/>
        </p:nvSpPr>
        <p:spPr>
          <a:xfrm>
            <a:off x="219456" y="413957"/>
            <a:ext cx="11667744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82270" algn="ctr">
              <a:lnSpc>
                <a:spcPct val="115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№1 «Семья».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Цель.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Побуждение детей творчески воспроизводить в играх быт семьи. Совершенствование умения самостоятельно создавать для задуманного сюжета игровую обстановку. Формирование ценных нравственных чувств (гуманности, любви, сочувствия и др.).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Игровой материал.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Куклы, игрушечная посуда, мебель, игровые атрибуты (передники, косынки), музыкальные инструменты, предметы-заместители.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Подготовка к игре.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Игры-занятия «Как будто дома у нас младенец», «Как будто дома папа и дедушка, а мамы нет дома», «Мамин праздник», «Праздник в семье», «День рождения куклы». Беседы о взаимоотношениях в семье. Совместные игры с детьми подготовительной и младшей групп.</a:t>
            </a:r>
          </a:p>
          <a:p>
            <a:pPr marR="382270" algn="just">
              <a:lnSpc>
                <a:spcPct val="115000"/>
              </a:lnSpc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Игровые роли.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Дедушка, бабушка, внук, внучка, мама, папа, брат, сестра.</a:t>
            </a:r>
          </a:p>
          <a:p>
            <a:pPr marR="382270" algn="just">
              <a:lnSpc>
                <a:spcPct val="115000"/>
              </a:lnSpc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Ход игры.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Педагог побуждает детей творчески воспроизводить в играх быт семьи. Предлагает ребятам соорудить постройку дома по представлению, используя строительный материал. Во время постройки дома учит детей договариваться о совместных действиях, составлять предварительный план конструкции, доводить работу до конца. Затем вносит игрушки (куклы, мебель, посуду и др.), игровые атрибуты (передники, косынки). После этого педагог совместно с детьми разбирает следующие игровые ситуации: «Когда мамы нет дома», «К нам пришли гости», «Я помогаю маме», «Семейный праздник» и т. д.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928F412A-8041-4978-A875-1240D63B0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390" y="178986"/>
            <a:ext cx="1322070" cy="88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75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AF9A51-9A3D-4F37-A584-8571797259F5}"/>
              </a:ext>
            </a:extLst>
          </p:cNvPr>
          <p:cNvSpPr/>
          <p:nvPr/>
        </p:nvSpPr>
        <p:spPr>
          <a:xfrm>
            <a:off x="219456" y="182880"/>
            <a:ext cx="117896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Игру «Когда мамы нет дома» можно организовать совместно с младшими детьми, предварительно объяснив цель совместной игры: научить малышей распределять роли, планировать игру, играть самостоятельно.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Игра «К нам пришли гости» должна научить детей, как правильно приглашать в гости, встречать гостей, вручать подарок, вести себя за столом.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 В игре «Я помогаю маме» воспитателю необходимо вносить в нее элементы труда: стирка кукольного белья, починка одежды, ремонт книг, уборка помещения. По ходу игры педагог должен подбирать, менять игрушки, предметы, конструировать игровую обстановку с помощью разнообразного подсобного материала, использовать собственные самоделки, применять природный материал.</a:t>
            </a:r>
          </a:p>
          <a:p>
            <a:pPr marR="38227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В сюжеты любимых детских игр педагог должен вносить новое содержание. Например, игра «Семейный праздник» предполагает показ в детском саду концерта, используя детские музыкальные инструменты: рояль, металлофон, бубен, дудки, треугольники и др. «Члены семьи» исполняют песни и пляски, читают стихи, шутят, загадывают загадки. Эта игра требует предварительной работы, воспитатель заранее совместно с детьми по их желанию может распределить кто и что будет делать на празднике.</a:t>
            </a:r>
          </a:p>
        </p:txBody>
      </p:sp>
      <p:pic>
        <p:nvPicPr>
          <p:cNvPr id="4" name="Рисунок 3" descr="Изображение выглядит как ребенок, внутренний, стол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E020CD3-3924-4A3F-AD63-19F24E6C29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912" y="5503715"/>
            <a:ext cx="1808416" cy="135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6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E33C2C-01D8-4D3B-A130-D759FEB87872}"/>
              </a:ext>
            </a:extLst>
          </p:cNvPr>
          <p:cNvSpPr/>
          <p:nvPr/>
        </p:nvSpPr>
        <p:spPr>
          <a:xfrm>
            <a:off x="146304" y="304800"/>
            <a:ext cx="11411712" cy="710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Игра№2 «Супермаркет».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1)Научить детей согласовывать собственный игровой замысел с замыслами сверстников, менять роли по ходу игры;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 Побуждать детей более широко использовать в играх знания   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 окружающей жизни; развивать диалогическую речь.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Примерные игровые действия: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приход в супермаркет;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покупка необходимых товаров;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консультации менеджеров;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объявления о распродажах;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оплата покупок;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упаковка товара;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решение конфликтных ситуаций с директором или администратором супермаркета.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Предметно-игровая среда. Оборудование: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касса; наборы продуктов; спецодежда для продавцов, кассиров, менеджеров;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сувениры; чеки, сумки, кошельки, деньги; наборы мелких игрушек; журналы, газеты;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одежда ели, названия отделов; телефоны, рации, микрофоны; упаковка, тележки для продуктов.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                     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одеж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F860F37-A72F-4D2D-BDA8-DDDE0E0B5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702" y="4352925"/>
            <a:ext cx="181927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99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3121F70-A36D-4E0D-9EEC-E1C710EC4B79}"/>
              </a:ext>
            </a:extLst>
          </p:cNvPr>
          <p:cNvSpPr/>
          <p:nvPr/>
        </p:nvSpPr>
        <p:spPr>
          <a:xfrm>
            <a:off x="170688" y="146303"/>
            <a:ext cx="11911584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№3 «Строительство».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 детей распределять роли и действовать согласно принятой на себя роли,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использовать атрибуты в соответствии с сюжетом, конструкторы, строительные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материалы, справедливо решать споры, действовать в соответствии с планом игры.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Отображать в игре знания об окружающей жизни, развивать творческое воображение,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выразительность речи детей.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Примерные игровые действия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*выбор объекта строительства;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*Выбор строительного материала, способа его доставки на строительную площадку;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строительство;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*дизайн постройки;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*сдача объекта.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Предметно-игровая среда. Оборудование: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планы строительства;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различные строительные материалы;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инструменты;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униформа;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-строительная техника;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каски;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образцы материалов;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журналы по дизайну.</a:t>
            </a:r>
          </a:p>
        </p:txBody>
      </p:sp>
      <p:pic>
        <p:nvPicPr>
          <p:cNvPr id="4" name="Рисунок 3" descr="Изображение выглядит как ребенок, внутренний, игрушка, мальч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DEE97BF-24F7-4780-8ECD-365242FF5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415" y="4002145"/>
            <a:ext cx="4291585" cy="28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1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FF03D6-AF67-4BC4-B6F3-41107A1A683C}"/>
              </a:ext>
            </a:extLst>
          </p:cNvPr>
          <p:cNvSpPr/>
          <p:nvPr/>
        </p:nvSpPr>
        <p:spPr>
          <a:xfrm>
            <a:off x="97536" y="0"/>
            <a:ext cx="11948160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№4 «Театр».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Научить действовать детей в соответствии с принятой на себя ролью, формировать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доброжелательное отношение между детьми.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Закреплять представления детей об учреждениях культуры, их социальной значимости. 3.Закреплять знания детей о театре, о труппе театра, работниках театра, показать коллективный характер работы в театре.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Развивать выразительность речи.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Примерные игровые действия: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*выбор театра;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*изготовление афиши, билетов;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*приход в театр зрителей;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*подготовка к спектаклю актеров;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*подготовка сцены к представлению работниками театра;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*спектакль с антрактом.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Предметно-игровая среда. Оборудование: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ширма;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различные виды театров;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афиши;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билеты;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программки;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элементы костюмов.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пол, внутренний, сидит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FEF94C4-340A-4448-818C-E3DD9CF4F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592" y="4127462"/>
            <a:ext cx="3645408" cy="273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08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F3A8CF7-0342-4355-B6EE-B25F252F4FA6}"/>
              </a:ext>
            </a:extLst>
          </p:cNvPr>
          <p:cNvSpPr/>
          <p:nvPr/>
        </p:nvSpPr>
        <p:spPr>
          <a:xfrm>
            <a:off x="0" y="0"/>
            <a:ext cx="12192000" cy="7657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№5 «Музей».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Цели: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самостоятельно распределять роли и действовать в соответствии с ними.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Отображать в игре события общественной жизни, нормы общественной жизни, поведения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культурных местах, учить внимательно, доброжелательно относиться друг к другу.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речь детей, обогащать словарь детей.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Примерные игровые действия: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к посещению музея;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путеводителей;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музея;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экспозиции;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реставрационная мастерская.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Предметно-игровая среда. Оборудование: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коллекции предметов декоративно-прикладного искусства;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фотографии, репродукции;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вывески;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альбомы по искусству;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путеводители по музеям различной направленности.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Перспектива обогащения предметно-игровой среды: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•паспорта на экспонаты;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•инструменты для реставраторов, спецодежда.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                         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205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2DFEEC9-0B2D-4E18-9988-49FA5EF6F95B}"/>
              </a:ext>
            </a:extLst>
          </p:cNvPr>
          <p:cNvSpPr/>
          <p:nvPr/>
        </p:nvSpPr>
        <p:spPr>
          <a:xfrm>
            <a:off x="182880" y="121920"/>
            <a:ext cx="12009120" cy="695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№6 «Банк».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Цели: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Выбирать роль и действовать в соответствии с ней, формировать навыки сотрудничества.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Отражать в игре явления социальной действительности, закреплять правила поведения в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общественных местах, формировать навыки речевого этикета.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Примерные игровые действия: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посещение банка, выбор необходимых услуг;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кассы, пункта обмена валют;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документов, прием коммунальных платежей;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пластиковыми картами;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консультации с директором банка.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Предметно-игровая среда. Оборудование: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бланки;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касса;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сберегательные книжки;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Перспектива обогащения предметно-игровой среды: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пластиковые карточки;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деньги разных стран;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аппарат для работы с пластиковыми карточками.  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061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</TotalTime>
  <Words>223</Words>
  <Application>Microsoft Office PowerPoint</Application>
  <PresentationFormat>Широкоэкранный</PresentationFormat>
  <Paragraphs>161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Franklin Gothic Demi Cond</vt:lpstr>
      <vt:lpstr>Times New Roman</vt:lpstr>
      <vt:lpstr>Office Theme</vt:lpstr>
      <vt:lpstr>Картотека сюжетно-ролевых игр.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сюжетно-ролевых игр.</dc:title>
  <dc:creator>Ирина Перевертова</dc:creator>
  <cp:lastModifiedBy>Ирина Перевертова</cp:lastModifiedBy>
  <cp:revision>15</cp:revision>
  <dcterms:created xsi:type="dcterms:W3CDTF">2017-09-17T13:08:07Z</dcterms:created>
  <dcterms:modified xsi:type="dcterms:W3CDTF">2017-09-17T18:25:38Z</dcterms:modified>
</cp:coreProperties>
</file>