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9" d="100"/>
          <a:sy n="89" d="100"/>
        </p:scale>
        <p:origin x="-102" y="-9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B6B70-11CE-459E-AC6C-FAAEA2503A82}" type="datetimeFigureOut">
              <a:rPr lang="ru-RU" smtClean="0"/>
              <a:t>вс 17.09.17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16DA5-AB2E-4A36-AF36-C26DEA713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4651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B6B70-11CE-459E-AC6C-FAAEA2503A82}" type="datetimeFigureOut">
              <a:rPr lang="ru-RU" smtClean="0"/>
              <a:t>вс 17.09.17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16DA5-AB2E-4A36-AF36-C26DEA713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200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B6B70-11CE-459E-AC6C-FAAEA2503A82}" type="datetimeFigureOut">
              <a:rPr lang="ru-RU" smtClean="0"/>
              <a:t>вс 17.09.17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16DA5-AB2E-4A36-AF36-C26DEA713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6033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B6B70-11CE-459E-AC6C-FAAEA2503A82}" type="datetimeFigureOut">
              <a:rPr lang="ru-RU" smtClean="0"/>
              <a:t>вс 17.09.17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16DA5-AB2E-4A36-AF36-C26DEA713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362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B6B70-11CE-459E-AC6C-FAAEA2503A82}" type="datetimeFigureOut">
              <a:rPr lang="ru-RU" smtClean="0"/>
              <a:t>вс 17.09.17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16DA5-AB2E-4A36-AF36-C26DEA713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3074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B6B70-11CE-459E-AC6C-FAAEA2503A82}" type="datetimeFigureOut">
              <a:rPr lang="ru-RU" smtClean="0"/>
              <a:t>вс 17.09.17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16DA5-AB2E-4A36-AF36-C26DEA713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0591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B6B70-11CE-459E-AC6C-FAAEA2503A82}" type="datetimeFigureOut">
              <a:rPr lang="ru-RU" smtClean="0"/>
              <a:t>вс 17.09.17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16DA5-AB2E-4A36-AF36-C26DEA713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7881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B6B70-11CE-459E-AC6C-FAAEA2503A82}" type="datetimeFigureOut">
              <a:rPr lang="ru-RU" smtClean="0"/>
              <a:t>вс 17.09.17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16DA5-AB2E-4A36-AF36-C26DEA713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720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B6B70-11CE-459E-AC6C-FAAEA2503A82}" type="datetimeFigureOut">
              <a:rPr lang="ru-RU" smtClean="0"/>
              <a:t>вс 17.09.17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16DA5-AB2E-4A36-AF36-C26DEA713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961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B6B70-11CE-459E-AC6C-FAAEA2503A82}" type="datetimeFigureOut">
              <a:rPr lang="ru-RU" smtClean="0"/>
              <a:t>вс 17.09.17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16DA5-AB2E-4A36-AF36-C26DEA713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3794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B6B70-11CE-459E-AC6C-FAAEA2503A82}" type="datetimeFigureOut">
              <a:rPr lang="ru-RU" smtClean="0"/>
              <a:t>вс 17.09.17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16DA5-AB2E-4A36-AF36-C26DEA713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892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EB6B70-11CE-459E-AC6C-FAAEA2503A82}" type="datetimeFigureOut">
              <a:rPr lang="ru-RU" smtClean="0"/>
              <a:t>вс 17.09.17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816DA5-AB2E-4A36-AF36-C26DEA713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211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5240000" cy="85725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3001385" y="9230061"/>
            <a:ext cx="903643" cy="35500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-3377901" y="9230060"/>
            <a:ext cx="1645919" cy="441063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01387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Широкоэкранный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2</cp:revision>
  <dcterms:created xsi:type="dcterms:W3CDTF">2017-09-17T16:03:20Z</dcterms:created>
  <dcterms:modified xsi:type="dcterms:W3CDTF">2017-09-17T16:08:01Z</dcterms:modified>
</cp:coreProperties>
</file>