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3" r:id="rId2"/>
    <p:sldId id="280" r:id="rId3"/>
    <p:sldId id="281" r:id="rId4"/>
    <p:sldId id="277" r:id="rId5"/>
    <p:sldId id="279" r:id="rId6"/>
    <p:sldId id="278" r:id="rId7"/>
    <p:sldId id="283" r:id="rId8"/>
    <p:sldId id="276" r:id="rId9"/>
    <p:sldId id="275" r:id="rId10"/>
    <p:sldId id="274" r:id="rId11"/>
    <p:sldId id="28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800080"/>
    <a:srgbClr val="47A4AB"/>
    <a:srgbClr val="FF99FF"/>
    <a:srgbClr val="0099FF"/>
    <a:srgbClr val="FF0066"/>
    <a:srgbClr val="33CCFF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>
      <p:cViewPr varScale="1">
        <p:scale>
          <a:sx n="84" d="100"/>
          <a:sy n="84" d="100"/>
        </p:scale>
        <p:origin x="-12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6F3255-1E1F-41A0-B577-712C431D58E3}" type="doc">
      <dgm:prSet loTypeId="urn:microsoft.com/office/officeart/2005/8/layout/cycle2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1CFB9D3-DCB4-43B9-8C0B-D5362AFC4BB0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3200" b="1" dirty="0" smtClean="0">
              <a:solidFill>
                <a:srgbClr val="C00000"/>
              </a:solidFill>
            </a:rPr>
            <a:t>Урок милосердия </a:t>
          </a:r>
          <a:endParaRPr lang="ru-RU" sz="3200" b="1" dirty="0">
            <a:solidFill>
              <a:srgbClr val="C00000"/>
            </a:solidFill>
          </a:endParaRPr>
        </a:p>
      </dgm:t>
    </dgm:pt>
    <dgm:pt modelId="{32712496-24C6-48F7-83DE-19894AA7011A}" type="parTrans" cxnId="{DE27E675-9962-4C32-BC9A-4FB786E86B96}">
      <dgm:prSet/>
      <dgm:spPr/>
      <dgm:t>
        <a:bodyPr/>
        <a:lstStyle/>
        <a:p>
          <a:endParaRPr lang="ru-RU"/>
        </a:p>
      </dgm:t>
    </dgm:pt>
    <dgm:pt modelId="{9C930D7C-4CE0-47EA-A37C-2CD75D187AEE}" type="sibTrans" cxnId="{DE27E675-9962-4C32-BC9A-4FB786E86B96}">
      <dgm:prSet/>
      <dgm:spPr/>
      <dgm:t>
        <a:bodyPr/>
        <a:lstStyle/>
        <a:p>
          <a:endParaRPr lang="ru-RU"/>
        </a:p>
      </dgm:t>
    </dgm:pt>
    <dgm:pt modelId="{1DE8CBEF-F6EB-47DA-903F-987E0EE24664}" type="pres">
      <dgm:prSet presAssocID="{6E6F3255-1E1F-41A0-B577-712C431D58E3}" presName="cycle" presStyleCnt="0">
        <dgm:presLayoutVars>
          <dgm:dir/>
          <dgm:resizeHandles val="exact"/>
        </dgm:presLayoutVars>
      </dgm:prSet>
      <dgm:spPr/>
    </dgm:pt>
    <dgm:pt modelId="{4BC80E57-061F-4532-A809-4967C2B726DB}" type="pres">
      <dgm:prSet presAssocID="{51CFB9D3-DCB4-43B9-8C0B-D5362AFC4BB0}" presName="node" presStyleLbl="node1" presStyleIdx="0" presStyleCnt="1" custScaleX="108017" custScaleY="100017">
        <dgm:presLayoutVars>
          <dgm:bulletEnabled val="1"/>
        </dgm:presLayoutVars>
      </dgm:prSet>
      <dgm:spPr/>
    </dgm:pt>
  </dgm:ptLst>
  <dgm:cxnLst>
    <dgm:cxn modelId="{DE27E675-9962-4C32-BC9A-4FB786E86B96}" srcId="{6E6F3255-1E1F-41A0-B577-712C431D58E3}" destId="{51CFB9D3-DCB4-43B9-8C0B-D5362AFC4BB0}" srcOrd="0" destOrd="0" parTransId="{32712496-24C6-48F7-83DE-19894AA7011A}" sibTransId="{9C930D7C-4CE0-47EA-A37C-2CD75D187AEE}"/>
    <dgm:cxn modelId="{1CC029CA-2600-4A17-8816-5A0C56BA7F79}" type="presOf" srcId="{51CFB9D3-DCB4-43B9-8C0B-D5362AFC4BB0}" destId="{4BC80E57-061F-4532-A809-4967C2B726DB}" srcOrd="0" destOrd="0" presId="urn:microsoft.com/office/officeart/2005/8/layout/cycle2"/>
    <dgm:cxn modelId="{427E4295-5173-412A-BAD2-C38351AEE3DD}" type="presOf" srcId="{6E6F3255-1E1F-41A0-B577-712C431D58E3}" destId="{1DE8CBEF-F6EB-47DA-903F-987E0EE24664}" srcOrd="0" destOrd="0" presId="urn:microsoft.com/office/officeart/2005/8/layout/cycle2"/>
    <dgm:cxn modelId="{CB3DF8A4-CE73-4DCA-A0C3-3DE1B1120AE8}" type="presParOf" srcId="{1DE8CBEF-F6EB-47DA-903F-987E0EE24664}" destId="{4BC80E57-061F-4532-A809-4967C2B726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C80E57-061F-4532-A809-4967C2B726DB}">
      <dsp:nvSpPr>
        <dsp:cNvPr id="0" name=""/>
        <dsp:cNvSpPr/>
      </dsp:nvSpPr>
      <dsp:spPr>
        <a:xfrm>
          <a:off x="2048" y="1899"/>
          <a:ext cx="3884334" cy="3596651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</a:rPr>
            <a:t>Урок милосердия </a:t>
          </a:r>
          <a:endParaRPr lang="ru-RU" sz="3200" b="1" kern="1200" dirty="0">
            <a:solidFill>
              <a:srgbClr val="C00000"/>
            </a:solidFill>
          </a:endParaRPr>
        </a:p>
      </dsp:txBody>
      <dsp:txXfrm>
        <a:off x="2048" y="1899"/>
        <a:ext cx="3884334" cy="3596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2867B2F-350F-4478-91EE-0E30D47DD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F9BC330-C509-46FA-BA98-2FFF5A176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A0C43-BBC1-40CA-A5AF-BCAFEE187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2D95A-DC21-44F6-B6EA-163BD7CA6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18B80-BC09-47B8-B796-BC7FA997A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50DE4-F042-4B8A-940C-1ECBAC43E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0EF2C-5A6F-46A2-AD54-42F7A0A20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7C065-9687-4E54-BFBD-663D3EA38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C361C-FDF5-41C4-B685-2188C0E19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E360-B387-4389-A921-A244E3006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60058-7118-4E5A-B7EA-8F2FDB0D0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F4E54-DE34-4204-9778-BA93A9CB1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CCDD-613F-49EB-987C-CBEEF2ED4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FF"/>
            </a:gs>
            <a:gs pos="100000">
              <a:srgbClr val="33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ru-RU"/>
              <a:t>htt://www.deti-66.ru "Мастер презентаций"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6A85C83-1132-4C58-9F55-62801A0E2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ru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5004048" y="1"/>
          <a:ext cx="3888432" cy="3600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920880" cy="1415008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В рамках благотворительной акции «Белый цветок</a:t>
            </a:r>
            <a:r>
              <a:rPr lang="ru-RU" sz="4400" b="1" i="1" dirty="0" smtClean="0">
                <a:solidFill>
                  <a:srgbClr val="C00000"/>
                </a:solidFill>
              </a:rPr>
              <a:t>»</a:t>
            </a:r>
          </a:p>
          <a:p>
            <a:pPr algn="r"/>
            <a:r>
              <a:rPr lang="ru-RU" sz="2000" b="1" i="1" dirty="0" smtClean="0">
                <a:solidFill>
                  <a:srgbClr val="0070C0"/>
                </a:solidFill>
              </a:rPr>
              <a:t>Подготовила учитель начальных</a:t>
            </a:r>
          </a:p>
          <a:p>
            <a:pPr algn="r"/>
            <a:r>
              <a:rPr lang="ru-RU" sz="2000" b="1" i="1" dirty="0" smtClean="0">
                <a:solidFill>
                  <a:srgbClr val="0070C0"/>
                </a:solidFill>
              </a:rPr>
              <a:t> классов Филипенко И.В.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5025548" cy="31409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645024"/>
            <a:ext cx="8686800" cy="248113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Делайте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людям добро, а не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зло, разделяйте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ними и радость и беду, любите, уважайте друг друга.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Рядом с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вами находятся люди, которые ждут от вас понимания, сочувствия, милосердия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6" name="Рисунок 5" descr="D:\story30_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6056" cy="36711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600200"/>
            <a:ext cx="389877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Белый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цветок - настоящий праздник, ведь он дарит радость благих дел, а она останется на всю жизнь в нашем сердце! </a:t>
            </a:r>
          </a:p>
          <a:p>
            <a:endParaRPr lang="ru-RU" dirty="0"/>
          </a:p>
        </p:txBody>
      </p:sp>
      <p:pic>
        <p:nvPicPr>
          <p:cNvPr id="51202" name="Picture 2" descr="Картинки по запросу картинка белый цвет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72452"/>
            <a:ext cx="3168352" cy="39287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3501008"/>
            <a:ext cx="7355160" cy="262515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Проявим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милосердие к другим, 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совесть, душу вечно сохраним… 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 имя милосердия любви,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Ох, как пути, дороги все трудны… 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9154" name="Picture 2" descr="Картинки по запросу белый цвет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77720" cy="33569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4978896" cy="57214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Милосердие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 милость сердца, сострадание, забота, любовь... Чужая боль, чужое несчастье, чужая потеря, чужое падение – вот на что оно обращено. Нельзя проявить его ни умом, ни словом. </a:t>
            </a:r>
          </a:p>
          <a:p>
            <a:endParaRPr lang="ru-RU" dirty="0"/>
          </a:p>
        </p:txBody>
      </p:sp>
      <p:pic>
        <p:nvPicPr>
          <p:cNvPr id="5" name="Picture 2" descr="Картинки по запросу картинка доб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2736"/>
            <a:ext cx="3707904" cy="51571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600200"/>
            <a:ext cx="548295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В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наше быстротечное время,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время компьютеров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немыслимых скоростей не хватает минутки остановиться, подумать, оглянуться и увидеть тех, кто рядом с нами, кому нужна наша помощь, понимание, поддержка.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714" t="5714" r="5714" b="5714"/>
          <a:stretch>
            <a:fillRect/>
          </a:stretch>
        </p:blipFill>
        <p:spPr bwMode="auto">
          <a:xfrm>
            <a:off x="0" y="0"/>
            <a:ext cx="3360365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В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начале ХХ века проведение благотворительных акций общественными организациями при поддержке государства приобрело невиданный размах. Ярким примером были необычайно популярные «Дни цветков», в которых для сбора пожертвований объединялись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люди.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ходе праздника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неравнодушные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 вносили пожертвования в пользу самых обездоленных, а взамен за добровольные пожертвования получали символ праздника – белый цветок. Волонтеры предлагали горожанам купить цветы – живые или искусственные – по цене, которую назначает сам покупатель.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3533573" cy="2060848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260648"/>
            <a:ext cx="4906888" cy="586551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празднике «Белого Цветка» принимали участие все слои населения. К благотворительным базарам готовились заранее. В каждой семье что-то мастерили. Вручную изготавливались десятки тысяч цветков и передавались в комитеты «Белого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цветка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</a:t>
            </a:r>
            <a:endParaRPr lang="ru-RU" dirty="0"/>
          </a:p>
        </p:txBody>
      </p:sp>
      <p:pic>
        <p:nvPicPr>
          <p:cNvPr id="48130" name="Picture 2" descr="http://flower.miloserdie.ru/i/Druziya_MILO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3785592" cy="63093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Впервые в нашем классе мы проводим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урок Милосердия «Белый цветок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 и принимаем участие в благотворительной ярмарке.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Вырученные средства пойдут на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лечение больных детей.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 акция призывает всех объединиться в добрых делах, ведь милосердие это общее дело. </a:t>
            </a:r>
          </a:p>
          <a:p>
            <a:endParaRPr lang="ru-RU" dirty="0"/>
          </a:p>
        </p:txBody>
      </p:sp>
      <p:pic>
        <p:nvPicPr>
          <p:cNvPr id="53250" name="Picture 2" descr="Картинки по запросу картинка белый цвет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25924" cy="23647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332656"/>
            <a:ext cx="3970784" cy="5793507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Международное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Движение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Красный Крест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объединяет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свыше 500 миллионов человек в 181 стране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мира и  всю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свою деятельность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направляет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оказание помощи нуждающимся в ней людям.</a:t>
            </a:r>
          </a:p>
          <a:p>
            <a:endParaRPr lang="ru-RU" dirty="0"/>
          </a:p>
        </p:txBody>
      </p:sp>
      <p:pic>
        <p:nvPicPr>
          <p:cNvPr id="46082" name="Picture 2" descr="Картинки по запросу картинка красный кре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62548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0"/>
            <a:ext cx="3394720" cy="6126163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Помогать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всем, кто просит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и </a:t>
            </a:r>
            <a:r>
              <a:rPr lang="ru-RU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ждёт нашей помощи.</a:t>
            </a:r>
            <a:endParaRPr lang="ru-RU" sz="4800" dirty="0"/>
          </a:p>
        </p:txBody>
      </p:sp>
      <p:sp>
        <p:nvSpPr>
          <p:cNvPr id="45058" name="AutoShape 2" descr="Картинки по запросу картинка дари доб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Картинки по запросу картинка дари доб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Картинки по запросу картинка дари доб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4" name="AutoShape 8" descr="Картинки по запросу картинка дари доб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6" name="AutoShape 10" descr="Картинки по запросу картинка дари доб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8" name="Picture 1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301821" cy="45976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138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VERONIKA</dc:creator>
  <cp:lastModifiedBy>777</cp:lastModifiedBy>
  <cp:revision>31</cp:revision>
  <dcterms:created xsi:type="dcterms:W3CDTF">2011-02-02T13:39:41Z</dcterms:created>
  <dcterms:modified xsi:type="dcterms:W3CDTF">2017-09-17T16:22:39Z</dcterms:modified>
</cp:coreProperties>
</file>