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4" r:id="rId3"/>
    <p:sldId id="265" r:id="rId4"/>
    <p:sldId id="266" r:id="rId5"/>
    <p:sldId id="267" r:id="rId6"/>
    <p:sldId id="257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9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FFDC-92DC-44FB-934D-94691EE7959F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2B519-6489-4C1B-BB5A-634E9A07B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779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FFDC-92DC-44FB-934D-94691EE7959F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2B519-6489-4C1B-BB5A-634E9A07B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058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FFDC-92DC-44FB-934D-94691EE7959F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2B519-6489-4C1B-BB5A-634E9A07B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660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FFDC-92DC-44FB-934D-94691EE7959F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2B519-6489-4C1B-BB5A-634E9A07B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2044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FFDC-92DC-44FB-934D-94691EE7959F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2B519-6489-4C1B-BB5A-634E9A07B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2250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FFDC-92DC-44FB-934D-94691EE7959F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2B519-6489-4C1B-BB5A-634E9A07B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171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FFDC-92DC-44FB-934D-94691EE7959F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2B519-6489-4C1B-BB5A-634E9A07B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4645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FFDC-92DC-44FB-934D-94691EE7959F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2B519-6489-4C1B-BB5A-634E9A07B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574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FFDC-92DC-44FB-934D-94691EE7959F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2B519-6489-4C1B-BB5A-634E9A07B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581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FFDC-92DC-44FB-934D-94691EE7959F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2B519-6489-4C1B-BB5A-634E9A07B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629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FFDC-92DC-44FB-934D-94691EE7959F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2B519-6489-4C1B-BB5A-634E9A07B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476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4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2FFDC-92DC-44FB-934D-94691EE7959F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2B519-6489-4C1B-BB5A-634E9A07B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363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microsoft.com/office/2007/relationships/hdphoto" Target="../media/hdphoto5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microsoft.com/office/2007/relationships/hdphoto" Target="../media/hdphoto4.wdp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6162" y="758309"/>
            <a:ext cx="7639666" cy="5262979"/>
          </a:xfrm>
          <a:prstGeom prst="rect">
            <a:avLst/>
          </a:prstGeom>
          <a:ln>
            <a:noFill/>
          </a:ln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2400" dirty="0" smtClean="0">
                <a:effectLst/>
              </a:rPr>
              <a:t>Творческая работа </a:t>
            </a:r>
            <a:r>
              <a:rPr lang="ru-RU" sz="2400" b="1" dirty="0" smtClean="0">
                <a:effectLst/>
              </a:rPr>
              <a:t>«Великая победа»</a:t>
            </a:r>
          </a:p>
          <a:p>
            <a:pPr lvl="0"/>
            <a:endParaRPr lang="ru-RU" sz="2400" dirty="0">
              <a:effectLst/>
            </a:endParaRPr>
          </a:p>
          <a:p>
            <a:pPr lvl="0"/>
            <a:r>
              <a:rPr lang="ru-RU" sz="2400" dirty="0" smtClean="0">
                <a:effectLst/>
              </a:rPr>
              <a:t>Муниципальное образовательное учреждение </a:t>
            </a:r>
          </a:p>
          <a:p>
            <a:pPr lvl="0"/>
            <a:r>
              <a:rPr lang="ru-RU" sz="2400" dirty="0" smtClean="0">
                <a:effectLst/>
              </a:rPr>
              <a:t>«Средняя общеобразовательная школа №12 </a:t>
            </a:r>
          </a:p>
          <a:p>
            <a:pPr lvl="0"/>
            <a:r>
              <a:rPr lang="ru-RU" sz="2400" dirty="0" smtClean="0">
                <a:effectLst/>
              </a:rPr>
              <a:t>с углубленным изучением отдельных предметов </a:t>
            </a:r>
          </a:p>
          <a:p>
            <a:pPr lvl="0"/>
            <a:r>
              <a:rPr lang="ru-RU" sz="2400" dirty="0" smtClean="0">
                <a:effectLst/>
              </a:rPr>
              <a:t>«Центр образования»</a:t>
            </a:r>
          </a:p>
          <a:p>
            <a:pPr lvl="0"/>
            <a:endParaRPr lang="ru-RU" sz="2400" dirty="0">
              <a:effectLst/>
            </a:endParaRPr>
          </a:p>
          <a:p>
            <a:pPr lvl="0"/>
            <a:r>
              <a:rPr lang="ru-RU" sz="2400" dirty="0" smtClean="0">
                <a:effectLst/>
              </a:rPr>
              <a:t>Автор: </a:t>
            </a:r>
          </a:p>
          <a:p>
            <a:pPr lvl="0"/>
            <a:r>
              <a:rPr lang="ru-RU" sz="2400" dirty="0" smtClean="0">
                <a:effectLst/>
              </a:rPr>
              <a:t>Макарова Полина Александровна</a:t>
            </a:r>
            <a:endParaRPr lang="ru-RU" sz="2400" dirty="0">
              <a:effectLst/>
            </a:endParaRPr>
          </a:p>
          <a:p>
            <a:pPr lvl="0"/>
            <a:r>
              <a:rPr lang="ru-RU" sz="2400" dirty="0" smtClean="0">
                <a:effectLst/>
              </a:rPr>
              <a:t>5 «В» класс</a:t>
            </a:r>
            <a:r>
              <a:rPr lang="ru-RU" sz="2400" dirty="0">
                <a:effectLst/>
              </a:rPr>
              <a:t>, </a:t>
            </a:r>
            <a:r>
              <a:rPr lang="ru-RU" sz="2400" dirty="0" smtClean="0">
                <a:effectLst/>
              </a:rPr>
              <a:t>11 лет</a:t>
            </a:r>
          </a:p>
          <a:p>
            <a:pPr lvl="0"/>
            <a:endParaRPr lang="ru-RU" sz="2400" dirty="0">
              <a:effectLst/>
            </a:endParaRPr>
          </a:p>
          <a:p>
            <a:pPr lvl="0"/>
            <a:r>
              <a:rPr lang="ru-RU" sz="2400" dirty="0" smtClean="0">
                <a:effectLst/>
              </a:rPr>
              <a:t>Руководитель: </a:t>
            </a:r>
          </a:p>
          <a:p>
            <a:pPr lvl="0"/>
            <a:r>
              <a:rPr lang="ru-RU" sz="2400" dirty="0" smtClean="0">
                <a:effectLst/>
              </a:rPr>
              <a:t>Макарова Ольга Владимировна</a:t>
            </a:r>
          </a:p>
          <a:p>
            <a:pPr lvl="0"/>
            <a:endParaRPr lang="ru-RU" sz="2400" dirty="0">
              <a:effectLst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10" t="16065" r="19605"/>
          <a:stretch/>
        </p:blipFill>
        <p:spPr>
          <a:xfrm>
            <a:off x="6235000" y="3298779"/>
            <a:ext cx="2376264" cy="28665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0"/>
            <a:ext cx="8712967" cy="6381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76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476672"/>
            <a:ext cx="5616624" cy="4247317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dirty="0" smtClean="0"/>
              <a:t>   В </a:t>
            </a:r>
            <a:r>
              <a:rPr lang="ru-RU" sz="2000" dirty="0"/>
              <a:t>этом году в нашей стране праздновали 71-ю годовщину победы в Великой Отечественной войне. В России трудно встретить семьи, которых не коснулась война. «Нет в России семьи такой, где б не памятен был свой герой..» поется в песне из кинофильма «Офицеры». Война не обошла стороной и мой дом. В те страшные годы пришлось примерить солдатские гимнастерки прадеду матери и дедушке моего отца.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00192" y="1412776"/>
            <a:ext cx="2256250" cy="36920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3919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124744"/>
            <a:ext cx="4680520" cy="2400657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dirty="0" smtClean="0"/>
              <a:t>     Мой  прапрадедушка </a:t>
            </a:r>
          </a:p>
          <a:p>
            <a:pPr algn="just">
              <a:lnSpc>
                <a:spcPct val="150000"/>
              </a:lnSpc>
            </a:pPr>
            <a:r>
              <a:rPr lang="ru-RU" sz="2000" b="1" dirty="0" smtClean="0"/>
              <a:t>Черкашин </a:t>
            </a:r>
            <a:r>
              <a:rPr lang="ru-RU" sz="2000" b="1" dirty="0"/>
              <a:t>Михаил Егорович </a:t>
            </a:r>
            <a:r>
              <a:rPr lang="ru-RU" sz="2000" dirty="0"/>
              <a:t>пошел воевать в возрасте 33 лет, ему не суждено было вернуться домой. </a:t>
            </a:r>
            <a:endParaRPr lang="ru-RU" sz="2000" dirty="0" smtClean="0"/>
          </a:p>
          <a:p>
            <a:pPr algn="just">
              <a:lnSpc>
                <a:spcPct val="150000"/>
              </a:lnSpc>
            </a:pPr>
            <a:r>
              <a:rPr lang="ru-RU" sz="2000" dirty="0"/>
              <a:t> </a:t>
            </a:r>
            <a:r>
              <a:rPr lang="ru-RU" sz="2000" dirty="0" smtClean="0"/>
              <a:t>  В </a:t>
            </a:r>
            <a:r>
              <a:rPr lang="ru-RU" sz="2000" dirty="0"/>
              <a:t>1942 году он погиб под Смоленском.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089309"/>
            <a:ext cx="3212931" cy="4283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37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620855"/>
            <a:ext cx="5328592" cy="5170646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dirty="0"/>
              <a:t>Прадедушка </a:t>
            </a:r>
            <a:r>
              <a:rPr lang="ru-RU" sz="2000" b="1" dirty="0" err="1"/>
              <a:t>Чусов</a:t>
            </a:r>
            <a:r>
              <a:rPr lang="ru-RU" sz="2000" b="1" dirty="0"/>
              <a:t> Александр Филиппович </a:t>
            </a:r>
            <a:r>
              <a:rPr lang="ru-RU" sz="2000" dirty="0"/>
              <a:t>в 1941 году приписал себе год и отправился </a:t>
            </a:r>
            <a:r>
              <a:rPr lang="ru-RU" sz="2000" dirty="0" smtClean="0"/>
              <a:t>в военкомат 17-летним  </a:t>
            </a:r>
            <a:r>
              <a:rPr lang="ru-RU" sz="2000" dirty="0"/>
              <a:t>юношей</a:t>
            </a:r>
            <a:r>
              <a:rPr lang="ru-RU" sz="2000" dirty="0" smtClean="0"/>
              <a:t>. </a:t>
            </a:r>
            <a:r>
              <a:rPr lang="ru-RU" sz="2000" dirty="0"/>
              <a:t>Он воевал с первых до последних дней войны, был ранен, несколько раз попадал в плен, совершал побеги, в боях был признан убитым, возвращался на фронт. Победа застала его в Европе, где после окончания войны он остался восстанавливать разрушенные города.  Он благополучно вернулся в Серпухов. </a:t>
            </a:r>
            <a:r>
              <a:rPr lang="ru-RU" sz="2000" dirty="0" smtClean="0"/>
              <a:t>Создал </a:t>
            </a:r>
            <a:r>
              <a:rPr lang="ru-RU" sz="2000" dirty="0"/>
              <a:t>семью и прожил долгую жизнь.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767480"/>
            <a:ext cx="2707736" cy="48773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4258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332656"/>
            <a:ext cx="4572000" cy="5940088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/>
            <a:r>
              <a:rPr lang="ru-RU" sz="2000" dirty="0" smtClean="0"/>
              <a:t>   Я </a:t>
            </a:r>
            <a:r>
              <a:rPr lang="ru-RU" sz="2000" dirty="0"/>
              <a:t>никогда не видела своих прадедов, наших героев, но память о них в нашей семье жива. Поэтому свою работу на конкурс я выполнила на тему </a:t>
            </a:r>
            <a:r>
              <a:rPr lang="ru-RU" sz="2000" dirty="0" smtClean="0"/>
              <a:t>«Великая Отечественная война». </a:t>
            </a:r>
          </a:p>
          <a:p>
            <a:pPr algn="just"/>
            <a:r>
              <a:rPr lang="ru-RU" sz="2000" dirty="0"/>
              <a:t> </a:t>
            </a:r>
            <a:r>
              <a:rPr lang="ru-RU" sz="2000" dirty="0" smtClean="0"/>
              <a:t>   Я </a:t>
            </a:r>
            <a:r>
              <a:rPr lang="ru-RU" sz="2000" dirty="0"/>
              <a:t>назвала картину «Великая Победа». За четыре трудных года моим соотечественникам пришлось выдержать немалые испытания. Долгожданная победа досталась слишком высокой ценой потерь. Поэтому размышляя над созданием картины,  я хотела передать не грусть от утрат, а ликование людей, дождавшихся мирных дней. </a:t>
            </a:r>
            <a:endParaRPr lang="ru-RU" sz="2000" dirty="0" smtClean="0"/>
          </a:p>
          <a:p>
            <a:pPr algn="just"/>
            <a:r>
              <a:rPr lang="ru-RU" sz="2000" dirty="0"/>
              <a:t> </a:t>
            </a:r>
            <a:r>
              <a:rPr lang="ru-RU" sz="2000" dirty="0" smtClean="0"/>
              <a:t>  На </a:t>
            </a:r>
            <a:r>
              <a:rPr lang="ru-RU" sz="2000" dirty="0"/>
              <a:t>картине я изобразила момент встречи солдат со своими семьями. Воплотить замысел мне помогли фотографии тех событий. </a:t>
            </a:r>
          </a:p>
        </p:txBody>
      </p:sp>
      <p:pic>
        <p:nvPicPr>
          <p:cNvPr id="5" name="Picture 2" descr="http://mtdata.ru/u24/photoAEB5/20496779808-0/origina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88640"/>
            <a:ext cx="3384376" cy="24773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2w.su/story/files/2013/04/435_bi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696236" y="2844013"/>
            <a:ext cx="2232620" cy="34293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789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240605"/>
            <a:ext cx="3888432" cy="5924699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i="1" dirty="0" smtClean="0"/>
              <a:t>                                           М</a:t>
            </a:r>
            <a:r>
              <a:rPr lang="ru-RU" i="1" dirty="0"/>
              <a:t>. </a:t>
            </a:r>
            <a:r>
              <a:rPr lang="ru-RU" i="1" dirty="0" err="1"/>
              <a:t>Владимов</a:t>
            </a:r>
            <a:r>
              <a:rPr lang="ru-RU" i="1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sz="1100" dirty="0"/>
              <a:t/>
            </a:r>
            <a:br>
              <a:rPr lang="ru-RU" sz="1100" dirty="0"/>
            </a:br>
            <a:r>
              <a:rPr lang="ru-RU" dirty="0"/>
              <a:t>Ещё тогда нас не было на свете,</a:t>
            </a:r>
            <a:br>
              <a:rPr lang="ru-RU" dirty="0"/>
            </a:br>
            <a:r>
              <a:rPr lang="ru-RU" dirty="0"/>
              <a:t>Когда гремел салют из края в край.</a:t>
            </a:r>
            <a:br>
              <a:rPr lang="ru-RU" dirty="0"/>
            </a:br>
            <a:r>
              <a:rPr lang="ru-RU" dirty="0"/>
              <a:t>Солдаты, подарили вы планете</a:t>
            </a:r>
            <a:br>
              <a:rPr lang="ru-RU" dirty="0"/>
            </a:br>
            <a:r>
              <a:rPr lang="ru-RU" dirty="0"/>
              <a:t>Великий Май, победный Май!</a:t>
            </a:r>
            <a:br>
              <a:rPr lang="ru-RU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dirty="0"/>
              <a:t>Ещё тогда нас не было на свете,</a:t>
            </a:r>
            <a:br>
              <a:rPr lang="ru-RU" dirty="0"/>
            </a:br>
            <a:r>
              <a:rPr lang="ru-RU" dirty="0"/>
              <a:t>Когда в военной буре огневой,</a:t>
            </a:r>
            <a:br>
              <a:rPr lang="ru-RU" dirty="0"/>
            </a:br>
            <a:r>
              <a:rPr lang="ru-RU" dirty="0"/>
              <a:t>Судьбу решая будущих столетий,</a:t>
            </a:r>
            <a:br>
              <a:rPr lang="ru-RU" dirty="0"/>
            </a:br>
            <a:r>
              <a:rPr lang="ru-RU" dirty="0"/>
              <a:t>Вы бой вели, священный бой!</a:t>
            </a:r>
            <a:br>
              <a:rPr lang="ru-RU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dirty="0"/>
              <a:t>Ещё тогда нас не было на свете,</a:t>
            </a:r>
            <a:br>
              <a:rPr lang="ru-RU" dirty="0"/>
            </a:br>
            <a:r>
              <a:rPr lang="ru-RU" dirty="0"/>
              <a:t>Когда с Победой вы домой пришли.</a:t>
            </a:r>
            <a:br>
              <a:rPr lang="ru-RU" dirty="0"/>
            </a:br>
            <a:r>
              <a:rPr lang="ru-RU" dirty="0"/>
              <a:t>Солдаты Мая, слава вам навеки</a:t>
            </a:r>
            <a:br>
              <a:rPr lang="ru-RU" dirty="0"/>
            </a:br>
            <a:r>
              <a:rPr lang="ru-RU" dirty="0"/>
              <a:t>От всей земли, от всей земли!</a:t>
            </a:r>
            <a:br>
              <a:rPr lang="ru-RU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dirty="0"/>
              <a:t>Благодарим, солдаты, вас</a:t>
            </a:r>
            <a:br>
              <a:rPr lang="ru-RU" dirty="0"/>
            </a:br>
            <a:r>
              <a:rPr lang="ru-RU" dirty="0"/>
              <a:t>За жизнь, за детство и весну,</a:t>
            </a:r>
            <a:br>
              <a:rPr lang="ru-RU" dirty="0"/>
            </a:br>
            <a:r>
              <a:rPr lang="ru-RU" dirty="0"/>
              <a:t>За тишину,</a:t>
            </a:r>
            <a:br>
              <a:rPr lang="ru-RU" dirty="0"/>
            </a:br>
            <a:r>
              <a:rPr lang="ru-RU" dirty="0"/>
              <a:t>За мирный дом,</a:t>
            </a:r>
            <a:br>
              <a:rPr lang="ru-RU" dirty="0"/>
            </a:br>
            <a:r>
              <a:rPr lang="ru-RU" dirty="0"/>
              <a:t>За мир, в котором мы живём!</a:t>
            </a:r>
          </a:p>
        </p:txBody>
      </p:sp>
      <p:pic>
        <p:nvPicPr>
          <p:cNvPr id="1026" name="Picture 2" descr="http://img0.liveinternet.ru/images/attach/b/4/112/697/112697310_large_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068960"/>
            <a:ext cx="4019600" cy="26931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vkrizis.ru/wp-content/uploads/2016/05/535447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9" y="202019"/>
            <a:ext cx="4248472" cy="2655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13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08720"/>
            <a:ext cx="4608512" cy="345638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2708920"/>
            <a:ext cx="4857323" cy="36429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07426" y="1700808"/>
            <a:ext cx="3827330" cy="707886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dirty="0" smtClean="0"/>
              <a:t>Рисунок я выполнила акварелью </a:t>
            </a:r>
          </a:p>
          <a:p>
            <a:r>
              <a:rPr lang="ru-RU" sz="2000" dirty="0" smtClean="0"/>
              <a:t>и гуашью.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332496" y="159023"/>
            <a:ext cx="6983920" cy="461665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Как я работала над созданием картины.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655150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5536" y="116632"/>
            <a:ext cx="3983290" cy="250802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44008" y="116632"/>
            <a:ext cx="4032448" cy="249288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7987" y="2852936"/>
            <a:ext cx="4375275" cy="328145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0110" y="4293096"/>
            <a:ext cx="4104456" cy="707886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Фон для картины я сделала из военных фотографий и писем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68082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48064" y="1136938"/>
            <a:ext cx="3823238" cy="4395946"/>
          </a:xfrm>
        </p:spPr>
      </p:pic>
      <p:sp>
        <p:nvSpPr>
          <p:cNvPr id="5" name="TextBox 4"/>
          <p:cNvSpPr txBox="1"/>
          <p:nvPr/>
        </p:nvSpPr>
        <p:spPr>
          <a:xfrm>
            <a:off x="5148064" y="5601434"/>
            <a:ext cx="3799438" cy="707886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dirty="0" smtClean="0"/>
              <a:t>Свой рисунок я наклеила на фон </a:t>
            </a:r>
          </a:p>
          <a:p>
            <a:r>
              <a:rPr lang="ru-RU" sz="2000" dirty="0" smtClean="0"/>
              <a:t>и вставила работу в рамку.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23011"/>
            <a:ext cx="3744416" cy="6186309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i="1" dirty="0" smtClean="0"/>
              <a:t>                                            Ю. Воронов </a:t>
            </a:r>
            <a:r>
              <a:rPr lang="ru-RU" dirty="0" smtClean="0"/>
              <a:t>Опять </a:t>
            </a:r>
            <a:r>
              <a:rPr lang="ru-RU" dirty="0"/>
              <a:t>война</a:t>
            </a:r>
            <a:r>
              <a:rPr lang="ru-RU" dirty="0" smtClean="0"/>
              <a:t>, опять </a:t>
            </a:r>
            <a:r>
              <a:rPr lang="ru-RU" dirty="0"/>
              <a:t>блокада...</a:t>
            </a:r>
            <a:br>
              <a:rPr lang="ru-RU" dirty="0"/>
            </a:br>
            <a:r>
              <a:rPr lang="ru-RU" dirty="0"/>
              <a:t>А может, нам о них забыть?</a:t>
            </a:r>
            <a:br>
              <a:rPr lang="ru-RU" dirty="0"/>
            </a:br>
            <a:r>
              <a:rPr lang="ru-RU" dirty="0"/>
              <a:t>Я слышу иногда</a:t>
            </a:r>
            <a:r>
              <a:rPr lang="ru-RU" dirty="0" smtClean="0"/>
              <a:t>: «</a:t>
            </a:r>
            <a:r>
              <a:rPr lang="ru-RU" dirty="0"/>
              <a:t>Не надо,</a:t>
            </a:r>
            <a:br>
              <a:rPr lang="ru-RU" dirty="0"/>
            </a:br>
            <a:r>
              <a:rPr lang="ru-RU" dirty="0"/>
              <a:t>Не надо раны бередить».</a:t>
            </a:r>
            <a:br>
              <a:rPr lang="ru-RU" dirty="0"/>
            </a:br>
            <a:r>
              <a:rPr lang="ru-RU" dirty="0"/>
              <a:t>Ведь это правда, что устали</a:t>
            </a:r>
            <a:br>
              <a:rPr lang="ru-RU" dirty="0"/>
            </a:br>
            <a:r>
              <a:rPr lang="ru-RU" dirty="0"/>
              <a:t>Мы от рассказов о войне</a:t>
            </a:r>
            <a:br>
              <a:rPr lang="ru-RU" dirty="0"/>
            </a:br>
            <a:r>
              <a:rPr lang="ru-RU" dirty="0"/>
              <a:t>И о блокаде пролистали</a:t>
            </a:r>
            <a:br>
              <a:rPr lang="ru-RU" dirty="0"/>
            </a:br>
            <a:r>
              <a:rPr lang="ru-RU" dirty="0"/>
              <a:t>Стихов достаточно вполне.</a:t>
            </a:r>
            <a:br>
              <a:rPr lang="ru-RU" dirty="0"/>
            </a:br>
            <a:r>
              <a:rPr lang="ru-RU" dirty="0"/>
              <a:t>И может показаться:</a:t>
            </a:r>
            <a:br>
              <a:rPr lang="ru-RU" dirty="0"/>
            </a:br>
            <a:r>
              <a:rPr lang="ru-RU" dirty="0" smtClean="0"/>
              <a:t>Правы и </a:t>
            </a:r>
            <a:r>
              <a:rPr lang="ru-RU" dirty="0"/>
              <a:t>убедительны слова.</a:t>
            </a:r>
            <a:br>
              <a:rPr lang="ru-RU" dirty="0"/>
            </a:br>
            <a:r>
              <a:rPr lang="ru-RU" dirty="0"/>
              <a:t>Но даже если это правда,</a:t>
            </a:r>
            <a:br>
              <a:rPr lang="ru-RU" dirty="0"/>
            </a:br>
            <a:r>
              <a:rPr lang="ru-RU" dirty="0"/>
              <a:t>Такая правда </a:t>
            </a:r>
            <a:r>
              <a:rPr lang="ru-RU" dirty="0" smtClean="0"/>
              <a:t>— не </a:t>
            </a:r>
            <a:r>
              <a:rPr lang="ru-RU" dirty="0"/>
              <a:t>права!</a:t>
            </a:r>
            <a:br>
              <a:rPr lang="ru-RU" dirty="0"/>
            </a:br>
            <a:r>
              <a:rPr lang="ru-RU" dirty="0"/>
              <a:t>Чтоб </a:t>
            </a:r>
            <a:r>
              <a:rPr lang="ru-RU" dirty="0" smtClean="0"/>
              <a:t>снова на </a:t>
            </a:r>
            <a:r>
              <a:rPr lang="ru-RU" dirty="0"/>
              <a:t>земной планете</a:t>
            </a:r>
            <a:br>
              <a:rPr lang="ru-RU" dirty="0"/>
            </a:br>
            <a:r>
              <a:rPr lang="ru-RU" dirty="0"/>
              <a:t>Не повторилось той зимы,</a:t>
            </a:r>
            <a:br>
              <a:rPr lang="ru-RU" dirty="0"/>
            </a:br>
            <a:r>
              <a:rPr lang="ru-RU" dirty="0"/>
              <a:t>Нам </a:t>
            </a:r>
            <a:r>
              <a:rPr lang="ru-RU" dirty="0" smtClean="0"/>
              <a:t>нужно, чтобы </a:t>
            </a:r>
            <a:r>
              <a:rPr lang="ru-RU" dirty="0"/>
              <a:t>наши дети</a:t>
            </a:r>
            <a:br>
              <a:rPr lang="ru-RU" dirty="0"/>
            </a:br>
            <a:r>
              <a:rPr lang="ru-RU" dirty="0"/>
              <a:t>Об этом </a:t>
            </a:r>
            <a:r>
              <a:rPr lang="ru-RU" dirty="0" smtClean="0"/>
              <a:t>помнили, как </a:t>
            </a:r>
            <a:r>
              <a:rPr lang="ru-RU" dirty="0"/>
              <a:t>мы!</a:t>
            </a:r>
            <a:br>
              <a:rPr lang="ru-RU" dirty="0"/>
            </a:br>
            <a:r>
              <a:rPr lang="ru-RU" dirty="0"/>
              <a:t>Я не напрасно беспокоюсь,</a:t>
            </a:r>
            <a:br>
              <a:rPr lang="ru-RU" dirty="0"/>
            </a:br>
            <a:r>
              <a:rPr lang="ru-RU" dirty="0"/>
              <a:t>Чтоб не забылась та война:</a:t>
            </a:r>
            <a:br>
              <a:rPr lang="ru-RU" dirty="0"/>
            </a:br>
            <a:r>
              <a:rPr lang="ru-RU" dirty="0"/>
              <a:t>Ведь эта память — наша совесть.</a:t>
            </a:r>
            <a:br>
              <a:rPr lang="ru-RU" dirty="0"/>
            </a:br>
            <a:r>
              <a:rPr lang="ru-RU" dirty="0" smtClean="0"/>
              <a:t>Она, как </a:t>
            </a:r>
            <a:r>
              <a:rPr lang="ru-RU" dirty="0"/>
              <a:t>сила, нам нужна...</a:t>
            </a:r>
            <a:br>
              <a:rPr lang="ru-RU" dirty="0"/>
            </a:br>
            <a:endParaRPr lang="ru-RU" dirty="0"/>
          </a:p>
        </p:txBody>
      </p:sp>
      <p:pic>
        <p:nvPicPr>
          <p:cNvPr id="7" name="Picture 8" descr="http://zolotoi-bereg.com/spaw2/uploads/images/ZB/9may/9may-p13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067944" y="-27384"/>
            <a:ext cx="3240360" cy="1533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330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374</Words>
  <Application>Microsoft Office PowerPoint</Application>
  <PresentationFormat>Экран (4:3)</PresentationFormat>
  <Paragraphs>29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14</cp:revision>
  <dcterms:created xsi:type="dcterms:W3CDTF">2016-09-23T13:42:11Z</dcterms:created>
  <dcterms:modified xsi:type="dcterms:W3CDTF">2017-09-17T19:12:52Z</dcterms:modified>
</cp:coreProperties>
</file>