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68" r:id="rId4"/>
    <p:sldId id="26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6" d="100"/>
          <a:sy n="86" d="100"/>
        </p:scale>
        <p:origin x="-72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visualise.com/virtual-tours/madame-tussauds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royal.gov.uk/virtualtours/BuckinghamPalaceVirtualTour/grand_staircase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chemeClr val="accent1">
                <a:lumMod val="40000"/>
                <a:lumOff val="6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854808"/>
            <a:ext cx="11468099" cy="27138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Виртуальная экскурсия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как способ формирования мотивации в обучении английскому языку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877938" y="3525398"/>
            <a:ext cx="4373696" cy="2856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50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chemeClr val="accent1">
                <a:lumMod val="40000"/>
                <a:lumOff val="6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5248" y="1692806"/>
            <a:ext cx="10719412" cy="173344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В процессе обучения иностранному языку виртуальная экскурсия позволяет сделать изучение страноведческой информации более интересным и увлекательным, способствует формированию культурологического компонента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</a:rPr>
              <a:t>социокультурной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компетенции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7900" y="413435"/>
            <a:ext cx="10287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Виртуальная экскурсия  в процессе обучения английскому языку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04780" y="3988106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Этапы проведения виртуальной экскурсии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872867" y="4572000"/>
            <a:ext cx="10204833" cy="2286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Вступительная беседа с учащимися, знакомство с основной информацией об объекте.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 Постановка целей и задач экскурсии, проблемных вопросов, творческих заданий.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3. Проведение экскурсии.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4. Выполнение заданий.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5. Обсуждение, обмен впечатлениями, мнениями.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6. Творческое домашнее задание.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330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chemeClr val="accent1">
                <a:lumMod val="40000"/>
                <a:lumOff val="6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7350" y="2047741"/>
            <a:ext cx="8928100" cy="1133341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Madam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Tussauds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Museum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u="sng" dirty="0">
                <a:hlinkClick r:id="rId2"/>
              </a:rPr>
              <a:t>http://visualise.com/virtual-tours/madame-tussauds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dirty="0"/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7900" y="413435"/>
            <a:ext cx="10287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Виртуальные экскурсии по Лондону и его достопримечательностям</a:t>
            </a:r>
            <a:endParaRPr lang="ru-RU" sz="4000" dirty="0"/>
          </a:p>
        </p:txBody>
      </p:sp>
      <p:pic>
        <p:nvPicPr>
          <p:cNvPr id="4" name="Рисунок 3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657350" y="3644722"/>
            <a:ext cx="3880565" cy="2694922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641473" y="3644722"/>
            <a:ext cx="3803293" cy="2694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835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chemeClr val="accent1">
                <a:lumMod val="40000"/>
                <a:lumOff val="6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7350" y="2047742"/>
            <a:ext cx="8928100" cy="1326524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Buckingham Palace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u="sng" dirty="0">
                <a:hlinkClick r:id="rId2"/>
              </a:rPr>
              <a:t>http://www.royal.gov.uk/virtualtours/BuckinghamPalaceVirtualTour/grand_staircase.HTML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dirty="0"/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7900" y="413435"/>
            <a:ext cx="10287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Виртуальные экскурсии по Лондону и его достопримечательностям</a:t>
            </a:r>
            <a:endParaRPr lang="ru-RU" sz="4000" dirty="0"/>
          </a:p>
        </p:txBody>
      </p:sp>
      <p:pic>
        <p:nvPicPr>
          <p:cNvPr id="7" name="Рисунок 6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692935" y="3591499"/>
            <a:ext cx="3035836" cy="2803716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472793" y="3591498"/>
            <a:ext cx="2924594" cy="279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1427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471</TotalTime>
  <Words>69</Words>
  <Application>Microsoft Office PowerPoint</Application>
  <PresentationFormat>Произвольный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Легкий дым</vt:lpstr>
      <vt:lpstr>Виртуальная экскурсия как способ формирования мотивации в обучении английскому языку</vt:lpstr>
      <vt:lpstr>В процессе обучения иностранному языку виртуальная экскурсия позволяет сделать изучение страноведческой информации более интересным и увлекательным, способствует формированию культурологического компонента социокультурной компетенции</vt:lpstr>
      <vt:lpstr>Madam Tussauds Museum http://visualise.com/virtual-tours/madame-tussauds  </vt:lpstr>
      <vt:lpstr>Buckingham Palace http://www.royal.gov.uk/virtualtours/BuckinghamPalaceVirtualTour/grand_staircase.HTML  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Виртуальная экскурсия во внеклассной работе по английскому языку</dc:title>
  <dc:creator>Z</dc:creator>
  <cp:lastModifiedBy>Natasha</cp:lastModifiedBy>
  <cp:revision>37</cp:revision>
  <dcterms:created xsi:type="dcterms:W3CDTF">2016-03-16T19:56:15Z</dcterms:created>
  <dcterms:modified xsi:type="dcterms:W3CDTF">2017-09-17T20:35:35Z</dcterms:modified>
</cp:coreProperties>
</file>