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3" r:id="rId5"/>
    <p:sldId id="259" r:id="rId6"/>
    <p:sldId id="261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school14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4457700"/>
            <a:ext cx="210502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5"/>
          <p:cNvGrpSpPr>
            <a:grpSpLocks/>
          </p:cNvGrpSpPr>
          <p:nvPr/>
        </p:nvGrpSpPr>
        <p:grpSpPr bwMode="auto">
          <a:xfrm>
            <a:off x="-50800" y="58738"/>
            <a:ext cx="9271000" cy="6927850"/>
            <a:chOff x="-51516" y="58149"/>
            <a:chExt cx="9272124" cy="6928641"/>
          </a:xfrm>
        </p:grpSpPr>
        <p:pic>
          <p:nvPicPr>
            <p:cNvPr id="4" name="Рисунок 8" descr="school1928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519079">
              <a:off x="5739176" y="2658304"/>
              <a:ext cx="3481432" cy="429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37"/>
            <p:cNvGrpSpPr>
              <a:grpSpLocks/>
            </p:cNvGrpSpPr>
            <p:nvPr/>
          </p:nvGrpSpPr>
          <p:grpSpPr bwMode="auto">
            <a:xfrm>
              <a:off x="-51516" y="6274096"/>
              <a:ext cx="9144000" cy="712694"/>
              <a:chOff x="0" y="0"/>
              <a:chExt cx="9144000" cy="712694"/>
            </a:xfrm>
          </p:grpSpPr>
          <p:pic>
            <p:nvPicPr>
              <p:cNvPr id="18" name="Рисунок 2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463166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23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24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8356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5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259632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6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1835696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7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483768" y="0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8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131840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Рисунок 29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3779912" y="0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Рисунок 30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427984" y="0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Рисунок 31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004048" y="0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Рисунок 32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508104" y="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Рисунок 33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084168" y="0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Рисунок 34" descr="school1918.gif"/>
              <p:cNvPicPr>
                <a:picLocks noChangeAspect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6732240" y="0"/>
                <a:ext cx="623832" cy="559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Рисунок 35" descr="school1910.gif"/>
              <p:cNvPicPr>
                <a:picLocks noChangeAspect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 flipH="1">
                <a:off x="7236296" y="0"/>
                <a:ext cx="648072" cy="641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Рисунок 36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773723" y="0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Группа 54"/>
            <p:cNvGrpSpPr>
              <a:grpSpLocks/>
            </p:cNvGrpSpPr>
            <p:nvPr/>
          </p:nvGrpSpPr>
          <p:grpSpPr bwMode="auto">
            <a:xfrm>
              <a:off x="8488537" y="58149"/>
              <a:ext cx="712694" cy="6838488"/>
              <a:chOff x="8488537" y="58149"/>
              <a:chExt cx="712694" cy="6838488"/>
            </a:xfrm>
          </p:grpSpPr>
          <p:pic>
            <p:nvPicPr>
              <p:cNvPr id="7" name="Рисунок 11" descr="school1915.gif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-5400000">
                <a:off x="8391263" y="6242895"/>
                <a:ext cx="751017" cy="55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Рисунок 12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565835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Рисунок 13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5001981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14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4417168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5" descr="school1913.gif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 rot="-5400000">
                <a:off x="8436989" y="3696059"/>
                <a:ext cx="768358" cy="665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6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3094044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7" descr="school1910.gif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 rot="-5400000">
                <a:off x="8484844" y="2400338"/>
                <a:ext cx="720080" cy="7126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8" descr="school1911.gif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 rot="-5400000">
                <a:off x="8474201" y="1833629"/>
                <a:ext cx="649361" cy="6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9" descr="school1901.gif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rot="-5400000">
                <a:off x="8507067" y="1337872"/>
                <a:ext cx="536187" cy="5732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20" descr="school1914.gif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-5400000">
                <a:off x="8478456" y="717780"/>
                <a:ext cx="680834" cy="660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21" descr="school1917.gif"/>
              <p:cNvPicPr>
                <a:picLocks noChangeAspect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-5400000">
                <a:off x="8377990" y="168696"/>
                <a:ext cx="754320" cy="533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3" name="Рисунок 37" descr="4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77788" y="3370263"/>
            <a:ext cx="3683001" cy="374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92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188" y="4214813"/>
            <a:ext cx="69532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0"/>
          <p:cNvGrpSpPr>
            <a:grpSpLocks/>
          </p:cNvGrpSpPr>
          <p:nvPr/>
        </p:nvGrpSpPr>
        <p:grpSpPr bwMode="auto">
          <a:xfrm>
            <a:off x="0" y="6113463"/>
            <a:ext cx="8540750" cy="744537"/>
            <a:chOff x="0" y="6113420"/>
            <a:chExt cx="8540450" cy="744580"/>
          </a:xfrm>
        </p:grpSpPr>
        <p:pic>
          <p:nvPicPr>
            <p:cNvPr id="5" name="Рисунок 8" descr="school1926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6113420"/>
              <a:ext cx="4356373" cy="74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926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91581" y="6137199"/>
              <a:ext cx="4248869" cy="694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0" descr="school192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75663" y="6113463"/>
            <a:ext cx="719137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1" descr="school192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29625" y="5432425"/>
            <a:ext cx="792163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2" descr="school19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37563" y="-77788"/>
            <a:ext cx="744537" cy="435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3" descr="school1418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7138" y="3933825"/>
            <a:ext cx="29908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611188" y="692150"/>
            <a:ext cx="5976937" cy="46085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school14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40400"/>
            <a:ext cx="32067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school140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8" y="5740400"/>
            <a:ext cx="2005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school140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4213" y="5732463"/>
            <a:ext cx="3013075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7899400" y="-65088"/>
            <a:ext cx="1281113" cy="6164263"/>
            <a:chOff x="7899594" y="-64395"/>
            <a:chExt cx="1280726" cy="6162957"/>
          </a:xfrm>
        </p:grpSpPr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-5400000">
              <a:off x="6972123" y="867761"/>
              <a:ext cx="3104033" cy="1239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5400000">
              <a:off x="6991785" y="3910027"/>
              <a:ext cx="3096344" cy="128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12" descr="school142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10325" y="3924300"/>
            <a:ext cx="277177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8"/>
          <p:cNvGrpSpPr>
            <a:grpSpLocks/>
          </p:cNvGrpSpPr>
          <p:nvPr/>
        </p:nvGrpSpPr>
        <p:grpSpPr bwMode="auto">
          <a:xfrm>
            <a:off x="-90488" y="0"/>
            <a:ext cx="9359901" cy="6858000"/>
            <a:chOff x="-90153" y="0"/>
            <a:chExt cx="9360326" cy="6858000"/>
          </a:xfrm>
        </p:grpSpPr>
        <p:grpSp>
          <p:nvGrpSpPr>
            <p:cNvPr id="4" name="Группа 22"/>
            <p:cNvGrpSpPr>
              <a:grpSpLocks/>
            </p:cNvGrpSpPr>
            <p:nvPr/>
          </p:nvGrpSpPr>
          <p:grpSpPr bwMode="auto">
            <a:xfrm>
              <a:off x="-90153" y="5950193"/>
              <a:ext cx="9360326" cy="907807"/>
              <a:chOff x="-90153" y="5950193"/>
              <a:chExt cx="9360326" cy="907807"/>
            </a:xfrm>
          </p:grpSpPr>
          <p:grpSp>
            <p:nvGrpSpPr>
              <p:cNvPr id="12" name="Группа 13"/>
              <p:cNvGrpSpPr>
                <a:grpSpLocks/>
              </p:cNvGrpSpPr>
              <p:nvPr/>
            </p:nvGrpSpPr>
            <p:grpSpPr bwMode="auto">
              <a:xfrm>
                <a:off x="-90153" y="5950193"/>
                <a:ext cx="6013176" cy="907807"/>
                <a:chOff x="179512" y="2865815"/>
                <a:chExt cx="6984776" cy="1339855"/>
              </a:xfrm>
            </p:grpSpPr>
            <p:pic>
              <p:nvPicPr>
                <p:cNvPr id="17" name="Рисунок 20" descr="school1404.png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76056" y="2899186"/>
                  <a:ext cx="1134408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" name="Рисунок 21" descr="school1404.png"/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79512" y="2924944"/>
                  <a:ext cx="1080120" cy="12397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" name="Рисунок 22" descr="school1404.png"/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3059832" y="2924944"/>
                  <a:ext cx="1080120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Рисунок 23" descr="school1404.png"/>
                <p:cNvPicPr>
                  <a:picLocks noChangeAspect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187624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" name="Рисунок 24" descr="school1404.png"/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2123728" y="2924944"/>
                  <a:ext cx="1008112" cy="12807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Рисунок 25" descr="school1404.png"/>
                <p:cNvPicPr>
                  <a:picLocks noChangeAspect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4067944" y="2899186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Рисунок 26" descr="school1404.png"/>
                <p:cNvPicPr>
                  <a:picLocks noChangeAspect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6084168" y="2865815"/>
                  <a:ext cx="1080120" cy="126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3" name="Рисунок 16" descr="school1404.pn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860640" y="5963751"/>
                <a:ext cx="929873" cy="839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7" descr="school1404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8340300" y="5963751"/>
                <a:ext cx="929873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8" descr="school1404.pn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72852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9" descr="school1404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534411" y="5963751"/>
                <a:ext cx="867881" cy="8677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5" name="Рисунок 8" descr="school1404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8244665" y="898188"/>
              <a:ext cx="976609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school1404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0800000" flipV="1">
              <a:off x="8291401" y="2657404"/>
              <a:ext cx="929873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school1404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10800000" flipV="1">
              <a:off x="8265643" y="1775163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school1404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10800000" flipV="1">
              <a:off x="8278522" y="0"/>
              <a:ext cx="929873" cy="859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school1404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0800000" flipV="1">
              <a:off x="8278522" y="5157192"/>
              <a:ext cx="929873" cy="83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school1404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0800000" flipV="1">
              <a:off x="8327635" y="4352225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school1404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10800000" flipV="1">
              <a:off x="8340514" y="3521500"/>
              <a:ext cx="867881" cy="867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Рисунок 27" descr="school21099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48288" y="3744913"/>
            <a:ext cx="38290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2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E2C5"/>
            </a:gs>
            <a:gs pos="100000">
              <a:srgbClr val="FFA7A7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8C37EF8-2D46-444B-B9BE-40D4938E646D}" type="datetimeFigureOut">
              <a:rPr lang="ru-RU" smtClean="0"/>
              <a:pPr/>
              <a:t>30.01.2017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C6ACD5A-E795-4654-96A8-6082EE5EE3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66"/>
            <a:ext cx="9144000" cy="6215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254668_html_m14a01a3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494" y="357166"/>
            <a:ext cx="6179387" cy="6179387"/>
          </a:xfrm>
          <a:prstGeom prst="rect">
            <a:avLst/>
          </a:prstGeom>
        </p:spPr>
      </p:pic>
      <p:pic>
        <p:nvPicPr>
          <p:cNvPr id="4" name="Рисунок 3" descr="96055753_53155791_52943660_804249pbto52wkv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14290"/>
            <a:ext cx="914400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85720" y="1428736"/>
            <a:ext cx="2214578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solidFill>
                  <a:srgbClr val="FF0000"/>
                </a:solidFill>
              </a:rPr>
              <a:t>10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571736" y="2214554"/>
            <a:ext cx="857256" cy="92869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bg1">
                    <a:lumMod val="10000"/>
                  </a:schemeClr>
                </a:solidFill>
              </a:rPr>
              <a:t>+</a:t>
            </a:r>
            <a:endParaRPr lang="ru-RU" sz="72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00430" y="1428736"/>
            <a:ext cx="1643074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solidFill>
                  <a:srgbClr val="0070C0"/>
                </a:solidFill>
              </a:rPr>
              <a:t>7</a:t>
            </a:r>
            <a:endParaRPr lang="ru-RU" sz="10000" b="1" dirty="0">
              <a:solidFill>
                <a:srgbClr val="0070C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214942" y="2214554"/>
            <a:ext cx="785818" cy="78581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chemeClr val="bg1">
                    <a:lumMod val="10000"/>
                  </a:schemeClr>
                </a:solidFill>
              </a:rPr>
              <a:t>=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429388" y="1428736"/>
            <a:ext cx="2357454" cy="24288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0" b="1" dirty="0" smtClean="0">
                <a:solidFill>
                  <a:schemeClr val="bg1">
                    <a:lumMod val="10000"/>
                  </a:schemeClr>
                </a:solidFill>
              </a:rPr>
              <a:t>17</a:t>
            </a:r>
            <a:endParaRPr lang="ru-RU" sz="10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5" name="Рисунок 24" descr="1425194227_youloveit_malenkie_kartinki_olafa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3429000"/>
            <a:ext cx="3143272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57166"/>
            <a:ext cx="6357982" cy="16498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1571636" cy="16312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2060"/>
                </a:solidFill>
              </a:rPr>
              <a:t>17</a:t>
            </a:r>
            <a:endParaRPr lang="ru-RU" sz="100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425194181_youloveit_malenkie_kartinki_olafa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071678"/>
            <a:ext cx="4500570" cy="450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425194251_youloveit_malenkie_kartinki_olafa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142984"/>
            <a:ext cx="5095904" cy="509590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286380" y="1500174"/>
            <a:ext cx="1357322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5" idx="2"/>
          </p:cNvCxnSpPr>
          <p:nvPr/>
        </p:nvCxnSpPr>
        <p:spPr>
          <a:xfrm rot="5400000">
            <a:off x="4732736" y="4125521"/>
            <a:ext cx="2286016" cy="178595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57818" y="1643050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17</a:t>
            </a:r>
            <a:endParaRPr lang="ru-RU" sz="7200" b="1" dirty="0">
              <a:solidFill>
                <a:srgbClr val="00206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14282" y="428604"/>
          <a:ext cx="19288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28"/>
                <a:gridCol w="523325"/>
                <a:gridCol w="508373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14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714348" y="2000240"/>
          <a:ext cx="19288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28"/>
                <a:gridCol w="523325"/>
                <a:gridCol w="508373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15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14348" y="3643314"/>
          <a:ext cx="19288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28"/>
                <a:gridCol w="523325"/>
                <a:gridCol w="508373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572264" y="3643314"/>
          <a:ext cx="19288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28"/>
                <a:gridCol w="523325"/>
                <a:gridCol w="508373"/>
              </a:tblGrid>
              <a:tr h="442906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+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786578" y="428604"/>
          <a:ext cx="19288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128"/>
                <a:gridCol w="523325"/>
                <a:gridCol w="508373"/>
              </a:tblGrid>
              <a:tr h="299402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17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714480" y="714356"/>
            <a:ext cx="7072362" cy="17859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3357562"/>
            <a:ext cx="5715040" cy="16430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7158" y="1000108"/>
            <a:ext cx="928694" cy="1015663"/>
          </a:xfrm>
          <a:prstGeom prst="rect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9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00166" y="3357562"/>
            <a:ext cx="1143008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571604" y="350043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571604" y="385762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571604" y="421481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571604" y="457200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285984" y="350043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285984" y="385762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285984" y="421481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285984" y="4572008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928794" y="3714752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928794" y="4071942"/>
            <a:ext cx="285752" cy="28575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 descr="1425194181_youloveit_malenkie_kartinki_olafa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256"/>
            <a:ext cx="2357422" cy="2357454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1928794" y="164305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571736" y="92867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164305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929058" y="1000108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643438" y="164305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57818" y="1000108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072198" y="164305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858016" y="1000108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428992" y="3500438"/>
            <a:ext cx="642942" cy="64294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572396" y="1643050"/>
            <a:ext cx="571504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4286256"/>
            <a:ext cx="642942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500562" y="3500438"/>
            <a:ext cx="642942" cy="64294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572132" y="3500438"/>
            <a:ext cx="642942" cy="64294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643702" y="3500438"/>
            <a:ext cx="642942" cy="64294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715272" y="3500438"/>
            <a:ext cx="642942" cy="64294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500562" y="4286256"/>
            <a:ext cx="642942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572132" y="4286256"/>
            <a:ext cx="642942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643702" y="4286256"/>
            <a:ext cx="642942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7715272" y="4286256"/>
            <a:ext cx="642942" cy="57150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357158" y="428603"/>
            <a:ext cx="8542886" cy="3131321"/>
          </a:xfrm>
          <a:prstGeom prst="rect">
            <a:avLst/>
          </a:prstGeom>
        </p:spPr>
      </p:pic>
      <p:pic>
        <p:nvPicPr>
          <p:cNvPr id="3" name="Рисунок 2" descr="1425194181_youloveit_malenkie_kartinki_olafa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714752"/>
            <a:ext cx="2833694" cy="2833694"/>
          </a:xfrm>
          <a:prstGeom prst="rect">
            <a:avLst/>
          </a:prstGeom>
        </p:spPr>
      </p:pic>
      <p:pic>
        <p:nvPicPr>
          <p:cNvPr id="4" name="Рисунок 3" descr="60799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857628"/>
            <a:ext cx="3286118" cy="2628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urzen-Clock-face-w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14291"/>
            <a:ext cx="3143272" cy="3143272"/>
          </a:xfrm>
          <a:prstGeom prst="rect">
            <a:avLst/>
          </a:prstGeom>
        </p:spPr>
      </p:pic>
      <p:pic>
        <p:nvPicPr>
          <p:cNvPr id="4" name="Рисунок 3" descr="purzen-Clock-face-w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3429000"/>
            <a:ext cx="3143272" cy="3143272"/>
          </a:xfrm>
          <a:prstGeom prst="rect">
            <a:avLst/>
          </a:prstGeom>
        </p:spPr>
      </p:pic>
      <p:pic>
        <p:nvPicPr>
          <p:cNvPr id="5" name="Рисунок 4" descr="purzen-Clock-face-w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14290"/>
            <a:ext cx="3143272" cy="3143272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rot="5400000" flipH="1" flipV="1">
            <a:off x="1356496" y="1214422"/>
            <a:ext cx="1143802" cy="794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1214414" y="1785926"/>
            <a:ext cx="714380" cy="1588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929454" y="1785926"/>
            <a:ext cx="714380" cy="1588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965571" y="5392751"/>
            <a:ext cx="785818" cy="1588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822298" y="4464454"/>
            <a:ext cx="1072364" cy="1588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 flipV="1">
            <a:off x="6429785" y="1285463"/>
            <a:ext cx="1000926" cy="1588"/>
          </a:xfrm>
          <a:prstGeom prst="straightConnector1">
            <a:avLst/>
          </a:prstGeom>
          <a:ln w="38100">
            <a:solidFill>
              <a:schemeClr val="bg1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sunok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1714488"/>
            <a:ext cx="3671032" cy="4809051"/>
          </a:xfrm>
          <a:prstGeom prst="rect">
            <a:avLst/>
          </a:prstGeom>
        </p:spPr>
      </p:pic>
      <p:pic>
        <p:nvPicPr>
          <p:cNvPr id="3" name="Рисунок 2" descr="61589697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14290"/>
            <a:ext cx="5905500" cy="1781175"/>
          </a:xfrm>
          <a:prstGeom prst="rect">
            <a:avLst/>
          </a:prstGeom>
        </p:spPr>
      </p:pic>
      <p:pic>
        <p:nvPicPr>
          <p:cNvPr id="6" name="Рисунок 5" descr="96055753_53155791_52943660_804249pbto52wkv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85727"/>
            <a:ext cx="9144000" cy="6286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цветочная">
      <a:dk1>
        <a:srgbClr val="FF5050"/>
      </a:dk1>
      <a:lt1>
        <a:srgbClr val="FFFFCC"/>
      </a:lt1>
      <a:dk2>
        <a:srgbClr val="CC99FF"/>
      </a:dk2>
      <a:lt2>
        <a:srgbClr val="CCFFCC"/>
      </a:lt2>
      <a:accent1>
        <a:srgbClr val="33CCFF"/>
      </a:accent1>
      <a:accent2>
        <a:srgbClr val="FF66CC"/>
      </a:accent2>
      <a:accent3>
        <a:srgbClr val="99FF99"/>
      </a:accent3>
      <a:accent4>
        <a:srgbClr val="CC66FF"/>
      </a:accent4>
      <a:accent5>
        <a:srgbClr val="66FFCC"/>
      </a:accent5>
      <a:accent6>
        <a:srgbClr val="FFCC66"/>
      </a:accent6>
      <a:hlink>
        <a:srgbClr val="0000FF"/>
      </a:hlink>
      <a:folHlink>
        <a:srgbClr val="6666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141</TotalTime>
  <Words>23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Занятие №19</dc:title>
  <dc:creator>User</dc:creator>
  <cp:lastModifiedBy>User</cp:lastModifiedBy>
  <cp:revision>17</cp:revision>
  <dcterms:created xsi:type="dcterms:W3CDTF">2017-01-16T19:21:44Z</dcterms:created>
  <dcterms:modified xsi:type="dcterms:W3CDTF">2017-01-30T19:08:19Z</dcterms:modified>
</cp:coreProperties>
</file>