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DD527-B381-4DC7-B71D-2F881F0C75B4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256B1-CF4E-4551-8542-220907FBE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40073/gruntovyie-vodyi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6600" b="1" dirty="0" smtClean="0">
                <a:solidFill>
                  <a:srgbClr val="FFFF00"/>
                </a:solidFill>
                <a:latin typeface="Bookman Old Style" pitchFamily="18" charset="0"/>
              </a:rPr>
              <a:t>Значение воды</a:t>
            </a:r>
          </a:p>
          <a:p>
            <a:endParaRPr lang="ru-RU" sz="6600" dirty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sz="36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r"/>
            <a:endParaRPr lang="ru-RU" sz="2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Bookman Old Style" pitchFamily="18" charset="0"/>
              </a:rPr>
              <a:t>Выполнила: 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Bookman Old Style" pitchFamily="18" charset="0"/>
              </a:rPr>
              <a:t>Цаплина Валерия</a:t>
            </a:r>
          </a:p>
          <a:p>
            <a:endParaRPr lang="ru-RU" sz="6600" dirty="0">
              <a:solidFill>
                <a:schemeClr val="bg1"/>
              </a:solidFill>
            </a:endParaRPr>
          </a:p>
          <a:p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Самое привычное и самое невероятное вещество на Земле – вода. Значение воды невозможно переоценить в жизни всего живого на планете, она присутствует в каждом мгновении нашего существования. Являясь преобладающим элементом в составе любого организма, вода руководит и его жизнедеятельностью.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4000" b="1" dirty="0" smtClean="0"/>
              <a:t>Вода в природе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/>
              <a:t>Уникальные свойства воды сжиматься при нагреве и расширяться при замерзании – повод удивиться. 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/>
              <a:t>Ни одно другое вещество не обладает подобными свойствами. А ее способность переходить из одного состояния в другое, дает возможность всем живым организмам существовать на Земле. 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dirty="0" smtClean="0"/>
              <a:t>Высшим Разумом воде отведена основная партия в поддержании жизни и участии в постоянно происходящих природных процессах.</a:t>
            </a:r>
            <a:endParaRPr lang="ru-RU" sz="2800" b="1" dirty="0"/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руговорот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/>
              <a:t>И</a:t>
            </a:r>
            <a:r>
              <a:rPr lang="ru-RU" sz="2800" dirty="0" smtClean="0"/>
              <a:t>спарение;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/>
              <a:t>К</a:t>
            </a:r>
            <a:r>
              <a:rPr lang="ru-RU" sz="2800" dirty="0" smtClean="0"/>
              <a:t>онденсация;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/>
              <a:t>В</a:t>
            </a:r>
            <a:r>
              <a:rPr lang="ru-RU" sz="2800" dirty="0" smtClean="0"/>
              <a:t>ыпадение осадков;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/>
              <a:t>С</a:t>
            </a:r>
            <a:r>
              <a:rPr lang="ru-RU" sz="2800" dirty="0" smtClean="0"/>
              <a:t>ток вод</a:t>
            </a:r>
          </a:p>
          <a:p>
            <a:pPr>
              <a:buNone/>
            </a:pPr>
            <a:r>
              <a:rPr lang="ru-RU" sz="2800" dirty="0" smtClean="0"/>
              <a:t>     </a:t>
            </a:r>
          </a:p>
          <a:p>
            <a:pPr algn="ctr">
              <a:buNone/>
            </a:pPr>
            <a:r>
              <a:rPr lang="ru-RU" sz="2800" dirty="0"/>
              <a:t> </a:t>
            </a:r>
            <a:r>
              <a:rPr lang="ru-RU" sz="2800" dirty="0" smtClean="0"/>
              <a:t>   Попав на землю, часть осадков, испаряясь, конденсируется, другая часть благодаря стоку наполняет водоемы, третья обращается в </a:t>
            </a:r>
            <a:r>
              <a:rPr lang="ru-RU" sz="2800" dirty="0" smtClean="0">
                <a:hlinkClick r:id="rId3"/>
              </a:rPr>
              <a:t>грунтовые воды,</a:t>
            </a:r>
            <a:r>
              <a:rPr lang="ru-RU" sz="2800" dirty="0" smtClean="0"/>
              <a:t> уходя под землю. Так, постоянно передвигаясь, питая водные артерии, растения и животных и сохраняя собственные запасы, кочует, оберегая Землю, вода. Значение воды очевидно и бесспорно.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Вода и человек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Не имеющая питательной ценности в обычном понятии, вода – основная составляющая любого живого организма, в том числе и человека. Никто не сможет существовать без воды. Две трети в составе любого организма занимает вода. Значение воды исключительно важно для правильного функционирования всех систем и органов.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ода - среда обитания огромного числа живых организмов, отличающихся друг от друга и определяющих  различные свойства вод океанов, морей, озер, рек и болот.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b="1" dirty="0" smtClean="0"/>
              <a:t>Сделаем вывод.</a:t>
            </a:r>
            <a:r>
              <a:rPr lang="ru-RU" dirty="0" smtClean="0"/>
              <a:t> Вода благодаря своим поистине уникальным свойствам является одним из важнейших факторов жизнеобеспечения на Планете. Наша жизнь полностью зависит от воды.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260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</cp:lastModifiedBy>
  <cp:revision>9</cp:revision>
  <dcterms:created xsi:type="dcterms:W3CDTF">2017-09-10T11:11:34Z</dcterms:created>
  <dcterms:modified xsi:type="dcterms:W3CDTF">2017-09-17T20:11:37Z</dcterms:modified>
</cp:coreProperties>
</file>