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0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172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83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798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37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732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67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99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831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1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689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C86E8-B2E7-4920-A301-C64C9F6345C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85687-27B1-4B46-85D2-9E8BB4F23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88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199" y="339725"/>
            <a:ext cx="10515600" cy="160337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Благотворительная акция</a:t>
            </a:r>
            <a:br>
              <a:rPr lang="ru-RU" sz="54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</a:br>
            <a:r>
              <a:rPr lang="ru-RU" sz="54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«Белый цветок» - 2017</a:t>
            </a:r>
            <a:endParaRPr lang="ru-RU" sz="5400" b="1" dirty="0">
              <a:solidFill>
                <a:srgbClr val="16108E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7" t="31220" r="3902" b="6342"/>
          <a:stretch/>
        </p:blipFill>
        <p:spPr>
          <a:xfrm>
            <a:off x="3276599" y="2527300"/>
            <a:ext cx="5647333" cy="1892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77212" y="5003800"/>
            <a:ext cx="96375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Выполнила:</a:t>
            </a:r>
          </a:p>
          <a:p>
            <a:pPr algn="ctr"/>
            <a:r>
              <a:rPr lang="ru-RU" sz="3200" b="1" dirty="0">
                <a:solidFill>
                  <a:srgbClr val="16108E"/>
                </a:solidFill>
                <a:latin typeface="Bookman Old Style" panose="02050604050505020204" pitchFamily="18" charset="0"/>
              </a:rPr>
              <a:t>в</a:t>
            </a:r>
            <a:r>
              <a:rPr lang="ru-RU" sz="32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оспитатель первой младшей группы №1</a:t>
            </a:r>
          </a:p>
          <a:p>
            <a:pPr algn="ctr"/>
            <a:r>
              <a:rPr lang="ru-RU" sz="3200" b="1" dirty="0" err="1" smtClean="0">
                <a:solidFill>
                  <a:srgbClr val="16108E"/>
                </a:solidFill>
                <a:latin typeface="Bookman Old Style" panose="02050604050505020204" pitchFamily="18" charset="0"/>
              </a:rPr>
              <a:t>Мерзликина</a:t>
            </a:r>
            <a:r>
              <a:rPr lang="ru-RU" sz="32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 Ольга Николаевна</a:t>
            </a:r>
            <a:endParaRPr lang="ru-RU" sz="3200" b="1" dirty="0">
              <a:solidFill>
                <a:srgbClr val="16108E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046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3242" y="1079500"/>
            <a:ext cx="1168365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С 10 по 21 сентября </a:t>
            </a:r>
            <a:r>
              <a:rPr lang="ru-RU" sz="2800" b="1" smtClean="0">
                <a:solidFill>
                  <a:srgbClr val="16108E"/>
                </a:solidFill>
                <a:latin typeface="Bookman Old Style" panose="02050604050505020204" pitchFamily="18" charset="0"/>
              </a:rPr>
              <a:t>2017 года </a:t>
            </a:r>
            <a:r>
              <a:rPr lang="ru-RU" sz="28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в Воронеже и области проходит ежегодная Благотворительная акция "Белый цветок".</a:t>
            </a:r>
          </a:p>
          <a:p>
            <a:pPr algn="ctr"/>
            <a:r>
              <a:rPr lang="ru-RU" sz="28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 Акция направлена на сбор средств для детей</a:t>
            </a:r>
          </a:p>
          <a:p>
            <a:pPr algn="ctr"/>
            <a:r>
              <a:rPr lang="ru-RU" sz="28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 с онкологическими заболеваниями, а также на</a:t>
            </a:r>
          </a:p>
          <a:p>
            <a:pPr algn="ctr"/>
            <a:r>
              <a:rPr lang="ru-RU" sz="28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 возрождение традиций благотворительности и привлечение внимания общества к проблемам больных и неимущих.</a:t>
            </a:r>
          </a:p>
          <a:p>
            <a:pPr algn="ctr"/>
            <a:r>
              <a:rPr lang="ru-RU" sz="28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 Наша группа внесла свой вклад в это доброе дело – родители вместе с детками изготовили белые цветы для благотворительной ярмарки.</a:t>
            </a:r>
          </a:p>
          <a:p>
            <a:pPr algn="ctr"/>
            <a:r>
              <a:rPr lang="ru-RU" sz="3200" b="1" dirty="0" smtClean="0">
                <a:solidFill>
                  <a:srgbClr val="16108E"/>
                </a:solidFill>
                <a:latin typeface="Bookman Old Style" panose="02050604050505020204" pitchFamily="18" charset="0"/>
              </a:rPr>
              <a:t> </a:t>
            </a:r>
            <a:endParaRPr lang="ru-RU" sz="3200" b="1" dirty="0">
              <a:solidFill>
                <a:srgbClr val="16108E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651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0155" y="3185813"/>
            <a:ext cx="3448767" cy="25865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2451" y="948587"/>
            <a:ext cx="3467100" cy="26003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83250" y="813348"/>
            <a:ext cx="3401199" cy="25508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402" y="3193555"/>
            <a:ext cx="3510700" cy="26330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05257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1260474"/>
            <a:ext cx="5397500" cy="4048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85"/>
          <a:stretch/>
        </p:blipFill>
        <p:spPr>
          <a:xfrm>
            <a:off x="7023100" y="1143000"/>
            <a:ext cx="4343400" cy="47148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476743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85</Words>
  <Application>Microsoft Office PowerPoint</Application>
  <PresentationFormat>Широкоэкранный</PresentationFormat>
  <Paragraphs>10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Bookman Old Style</vt:lpstr>
      <vt:lpstr>Calibri</vt:lpstr>
      <vt:lpstr>Calibri Light</vt:lpstr>
      <vt:lpstr>Тема Office</vt:lpstr>
      <vt:lpstr>Благотворительная акция «Белый цветок» - 2017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Благотворительная акция «Белый цветок» - 2017</dc:title>
  <dc:creator>User</dc:creator>
  <cp:lastModifiedBy>User</cp:lastModifiedBy>
  <cp:revision>10</cp:revision>
  <dcterms:created xsi:type="dcterms:W3CDTF">2017-09-18T15:27:21Z</dcterms:created>
  <dcterms:modified xsi:type="dcterms:W3CDTF">2017-09-18T16:30:43Z</dcterms:modified>
</cp:coreProperties>
</file>