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0" r:id="rId4"/>
    <p:sldId id="261" r:id="rId5"/>
    <p:sldId id="263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51ABC4-CBF5-4EA5-A845-D5869F3F139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32DE53-04BD-46DD-AB86-2A0478DBA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02519"/>
            <a:ext cx="6444208" cy="6755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07505" y="433298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Домашние животные и их детёныши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" y="4293096"/>
            <a:ext cx="29158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Подготовила 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Воспитатель 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Прасол О.А.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МБДОУ детский сад №28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Краснодарский  край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Кавказский район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ст.Темижбекская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04816457_get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38750" cy="5013176"/>
          </a:xfrm>
          <a:prstGeom prst="rect">
            <a:avLst/>
          </a:prstGeom>
        </p:spPr>
      </p:pic>
      <p:pic>
        <p:nvPicPr>
          <p:cNvPr id="7" name="Рисунок 6" descr="0_e45b7_31ef8ee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0"/>
            <a:ext cx="4427984" cy="50131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293096"/>
            <a:ext cx="54651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Хоть крепки мои копыта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И остры мои рога,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Я добра и не сердита,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Нравом вовсе не строга.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В поле я мычу: "</a:t>
            </a:r>
            <a:r>
              <a:rPr lang="ru-RU" sz="2400" dirty="0" err="1" smtClean="0">
                <a:solidFill>
                  <a:srgbClr val="7030A0"/>
                </a:solidFill>
              </a:rPr>
              <a:t>Му-му</a:t>
            </a:r>
            <a:r>
              <a:rPr lang="ru-RU" sz="2400" dirty="0" smtClean="0">
                <a:solidFill>
                  <a:srgbClr val="7030A0"/>
                </a:solidFill>
              </a:rPr>
              <a:t>!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Молочка налить кому?" (Корова)</a:t>
            </a:r>
          </a:p>
          <a:p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26384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563888" cy="4509120"/>
          </a:xfrm>
          <a:prstGeom prst="rect">
            <a:avLst/>
          </a:prstGeom>
        </p:spPr>
      </p:pic>
      <p:pic>
        <p:nvPicPr>
          <p:cNvPr id="3" name="Рисунок 2" descr="5264_6b8fb6c6e3d84c87b98b5e39129a45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140968"/>
            <a:ext cx="2592288" cy="37170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09120"/>
            <a:ext cx="36943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Ко – </a:t>
            </a:r>
            <a:r>
              <a:rPr lang="ru-RU" dirty="0" err="1" smtClean="0">
                <a:solidFill>
                  <a:srgbClr val="7030A0"/>
                </a:solidFill>
              </a:rPr>
              <a:t>ко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ко-ко</a:t>
            </a:r>
            <a:r>
              <a:rPr lang="ru-RU" dirty="0" smtClean="0">
                <a:solidFill>
                  <a:srgbClr val="7030A0"/>
                </a:solidFill>
              </a:rPr>
              <a:t>! Ко - </a:t>
            </a:r>
            <a:r>
              <a:rPr lang="ru-RU" dirty="0" err="1" smtClean="0">
                <a:solidFill>
                  <a:srgbClr val="7030A0"/>
                </a:solidFill>
              </a:rPr>
              <a:t>ко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ко</a:t>
            </a:r>
            <a:r>
              <a:rPr lang="ru-RU" dirty="0" smtClean="0">
                <a:solidFill>
                  <a:srgbClr val="7030A0"/>
                </a:solidFill>
              </a:rPr>
              <a:t>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Мамой быть ей нелегко!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Надо деток посчитать,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Уложить под крылья спать.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Двадцать дочек, два сыночка.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 зовут мамашу… </a:t>
            </a:r>
            <a:r>
              <a:rPr lang="ru-RU" dirty="0" err="1" smtClean="0">
                <a:solidFill>
                  <a:srgbClr val="7030A0"/>
                </a:solidFill>
              </a:rPr>
              <a:t>квочка</a:t>
            </a:r>
            <a:r>
              <a:rPr lang="ru-RU" dirty="0" smtClean="0">
                <a:solidFill>
                  <a:srgbClr val="7030A0"/>
                </a:solidFill>
              </a:rPr>
              <a:t>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Строго квохчет у беседки.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Их ещё зовут… наседки</a:t>
            </a:r>
            <a:r>
              <a:rPr lang="ru-RU" dirty="0" smtClean="0"/>
              <a:t>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1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0"/>
            <a:ext cx="3059832" cy="4581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56176" y="4581128"/>
            <a:ext cx="32793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Спозаранку я встаю,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Звонким голосом пою.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Травку разгребаю,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Зёрна собираю.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У меня есть гребешок, 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Кто я дети?……</a:t>
            </a:r>
            <a:r>
              <a:rPr lang="ru-RU" b="1" dirty="0" smtClean="0">
                <a:solidFill>
                  <a:srgbClr val="7030A0"/>
                </a:solidFill>
              </a:rPr>
              <a:t>(петушок)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fb7aa_bca2533c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99856" cy="4896544"/>
          </a:xfrm>
          <a:prstGeom prst="rect">
            <a:avLst/>
          </a:prstGeom>
        </p:spPr>
      </p:pic>
      <p:pic>
        <p:nvPicPr>
          <p:cNvPr id="3" name="Рисунок 2" descr="baby-pig-clipart-pig_3_cu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1592" y="1916832"/>
            <a:ext cx="3672408" cy="4941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09120"/>
            <a:ext cx="42751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Кто там хрюкает в сарае?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Это я сейчас узнаю!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Хрю - </a:t>
            </a:r>
            <a:r>
              <a:rPr lang="ru-RU" dirty="0" err="1" smtClean="0">
                <a:solidFill>
                  <a:srgbClr val="7030A0"/>
                </a:solidFill>
              </a:rPr>
              <a:t>хрю</a:t>
            </a:r>
            <a:r>
              <a:rPr lang="ru-RU" dirty="0" smtClean="0">
                <a:solidFill>
                  <a:srgbClr val="7030A0"/>
                </a:solidFill>
              </a:rPr>
              <a:t> - </a:t>
            </a:r>
            <a:r>
              <a:rPr lang="ru-RU" dirty="0" err="1" smtClean="0">
                <a:solidFill>
                  <a:srgbClr val="7030A0"/>
                </a:solidFill>
              </a:rPr>
              <a:t>хрю</a:t>
            </a:r>
            <a:r>
              <a:rPr lang="ru-RU" dirty="0" smtClean="0">
                <a:solidFill>
                  <a:srgbClr val="7030A0"/>
                </a:solidFill>
              </a:rPr>
              <a:t>, да хрю - </a:t>
            </a:r>
            <a:r>
              <a:rPr lang="ru-RU" dirty="0" err="1" smtClean="0">
                <a:solidFill>
                  <a:srgbClr val="7030A0"/>
                </a:solidFill>
              </a:rPr>
              <a:t>хрю</a:t>
            </a:r>
            <a:r>
              <a:rPr lang="ru-RU" dirty="0" smtClean="0">
                <a:solidFill>
                  <a:srgbClr val="7030A0"/>
                </a:solidFill>
              </a:rPr>
              <a:t> - </a:t>
            </a:r>
            <a:r>
              <a:rPr lang="ru-RU" dirty="0" err="1" smtClean="0">
                <a:solidFill>
                  <a:srgbClr val="7030A0"/>
                </a:solidFill>
              </a:rPr>
              <a:t>хрю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Баю - </a:t>
            </a:r>
            <a:r>
              <a:rPr lang="ru-RU" dirty="0" err="1" smtClean="0">
                <a:solidFill>
                  <a:srgbClr val="7030A0"/>
                </a:solidFill>
              </a:rPr>
              <a:t>баюшки</a:t>
            </a:r>
            <a:r>
              <a:rPr lang="ru-RU" dirty="0" smtClean="0">
                <a:solidFill>
                  <a:srgbClr val="7030A0"/>
                </a:solidFill>
              </a:rPr>
              <a:t> - </a:t>
            </a:r>
            <a:r>
              <a:rPr lang="ru-RU" dirty="0" err="1" smtClean="0">
                <a:solidFill>
                  <a:srgbClr val="7030A0"/>
                </a:solidFill>
              </a:rPr>
              <a:t>баю</a:t>
            </a:r>
            <a:r>
              <a:rPr lang="ru-RU" dirty="0" smtClean="0">
                <a:solidFill>
                  <a:srgbClr val="7030A0"/>
                </a:solidFill>
              </a:rPr>
              <a:t>... 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Так поёт она для деток.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Погляжу, конечно! Где ты?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Да ведь это?! - Знаю я -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Это  мамочка - ... ! </a:t>
            </a:r>
            <a:r>
              <a:rPr lang="ru-RU" b="1" dirty="0" smtClean="0">
                <a:solidFill>
                  <a:srgbClr val="7030A0"/>
                </a:solidFill>
              </a:rPr>
              <a:t>(Свинья)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57725" cy="4810125"/>
          </a:xfrm>
          <a:prstGeom prst="rect">
            <a:avLst/>
          </a:prstGeom>
        </p:spPr>
      </p:pic>
      <p:pic>
        <p:nvPicPr>
          <p:cNvPr id="3" name="Рисунок 2" descr="lovelyanimals05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132856"/>
            <a:ext cx="4499992" cy="4725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5157192"/>
            <a:ext cx="26107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Он твердит одно – </a:t>
            </a:r>
            <a:r>
              <a:rPr lang="ru-RU" dirty="0" err="1" smtClean="0">
                <a:solidFill>
                  <a:srgbClr val="7030A0"/>
                </a:solidFill>
              </a:rPr>
              <a:t>га-га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Кто обидел? Где? Когда?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Никого я не боюсь,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Ну конечно это – </a:t>
            </a:r>
            <a:r>
              <a:rPr lang="ru-RU" b="1" dirty="0" smtClean="0">
                <a:solidFill>
                  <a:srgbClr val="7030A0"/>
                </a:solidFill>
              </a:rPr>
              <a:t>(Гусь).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 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57725" cy="4705350"/>
          </a:xfrm>
          <a:prstGeom prst="rect">
            <a:avLst/>
          </a:prstGeom>
        </p:spPr>
      </p:pic>
      <p:pic>
        <p:nvPicPr>
          <p:cNvPr id="3" name="Рисунок 2" descr="hello_html_m4f27dae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276872"/>
            <a:ext cx="4824536" cy="4581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5157192"/>
            <a:ext cx="2857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Под дождём она гуляет,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Щипать травку обожает, 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err="1" smtClean="0">
                <a:solidFill>
                  <a:srgbClr val="7030A0"/>
                </a:solidFill>
              </a:rPr>
              <a:t>Кря</a:t>
            </a:r>
            <a:r>
              <a:rPr lang="ru-RU" dirty="0" smtClean="0">
                <a:solidFill>
                  <a:srgbClr val="7030A0"/>
                </a:solidFill>
              </a:rPr>
              <a:t> кричит, Всё это шутка,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Ну конечно это – </a:t>
            </a:r>
            <a:r>
              <a:rPr lang="ru-RU" b="1" dirty="0" smtClean="0">
                <a:solidFill>
                  <a:srgbClr val="7030A0"/>
                </a:solidFill>
              </a:rPr>
              <a:t>(утка).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d-dog-front-kennel-2-95420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20072" cy="4581128"/>
          </a:xfrm>
          <a:prstGeom prst="rect">
            <a:avLst/>
          </a:prstGeom>
        </p:spPr>
      </p:pic>
      <p:pic>
        <p:nvPicPr>
          <p:cNvPr id="3" name="Рисунок 2" descr="how-to-draw-a-rottweiler-for-kids_1_000000013543_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916832"/>
            <a:ext cx="3923928" cy="4941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4725144"/>
            <a:ext cx="28248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Я, друзья, совсем не злая.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 дом чужой идет – залаю.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Задавака? Забияка?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Нет! Обычная ... </a:t>
            </a:r>
            <a:r>
              <a:rPr lang="ru-RU" b="1" dirty="0" smtClean="0">
                <a:solidFill>
                  <a:srgbClr val="7030A0"/>
                </a:solidFill>
              </a:rPr>
              <a:t>(Собака)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436096" cy="4005064"/>
          </a:xfrm>
          <a:prstGeom prst="rect">
            <a:avLst/>
          </a:prstGeom>
        </p:spPr>
      </p:pic>
      <p:pic>
        <p:nvPicPr>
          <p:cNvPr id="3" name="Рисунок 2" descr="post-45367-12741298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2636912"/>
            <a:ext cx="3707904" cy="42210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149080"/>
            <a:ext cx="38933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Мышка, мышка, носик прячь -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Ходит по двору силач.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Дыбом шерсть у силача.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Дай скорее стрекача!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Мышка, мышка, нос не прячь -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Спит калачиком силач.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Сам с усам.., два уха,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А на ухе - муха!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(Котик)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   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106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10</cp:revision>
  <dcterms:created xsi:type="dcterms:W3CDTF">2015-12-02T19:05:58Z</dcterms:created>
  <dcterms:modified xsi:type="dcterms:W3CDTF">2017-09-18T18:50:39Z</dcterms:modified>
</cp:coreProperties>
</file>