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search/?csg=0%2C0%2C0%2C0%2C0%2C1%2C0&amp;text=%D0%93%D0%BE%D1%80%D0%BE%D0%B4%20%D0%9C%D0%BE%D1%81%D0%BA%D0%B2%D0%B0&amp;lr=65&amp;noreask=1&amp;ento=0oCgVydXc3MRgC4YVa5Q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ru.wikipedia.org/wiki/%D0%A1%D0%BE%D0%BB%D0%BE%D0%B2%D1%8C%D1%91%D0%B2,_%D0%A1%D0%B5%D1%80%D0%B3%D0%B5%D0%B9_%D0%9C%D0%B8%D1%85%D0%B0%D0%B9%D0%BB%D0%BE%D0%B2%D0%B8%D1%87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653"/>
            <a:ext cx="9144000" cy="6833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149080"/>
            <a:ext cx="8295456" cy="69372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Учитель истории: Плотникова Н.Н.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280920" cy="3154660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История – наука о </a:t>
            </a:r>
            <a:br>
              <a:rPr lang="ru-RU" sz="6000" dirty="0" smtClean="0">
                <a:latin typeface="Arial Black" panose="020B0A04020102020204" pitchFamily="34" charset="0"/>
              </a:rPr>
            </a:br>
            <a:r>
              <a:rPr lang="ru-RU" sz="6000" dirty="0" smtClean="0">
                <a:latin typeface="Arial Black" panose="020B0A04020102020204" pitchFamily="34" charset="0"/>
              </a:rPr>
              <a:t>прошлом</a:t>
            </a:r>
            <a:endParaRPr lang="ru-RU" sz="6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50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7924800" cy="1371600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212976"/>
            <a:ext cx="7924800" cy="1362472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Прочитать текст учебника стр.6-8. Дать ответы на вопросы учебника (узнать у родных, какие старинные вещи сохранились у них, какова их история).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5847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«История» </a:t>
            </a:r>
            <a:r>
              <a:rPr lang="ru-RU" sz="4000" dirty="0" smtClean="0">
                <a:latin typeface="Bookman Old Style" panose="02050604050505020204" pitchFamily="18" charset="0"/>
              </a:rPr>
              <a:t>- греческое слово в переводе означает «рассказ о прошедшем».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История</a:t>
            </a:r>
            <a:r>
              <a:rPr lang="ru-RU" sz="4800" dirty="0" smtClean="0">
                <a:latin typeface="Bookman Old Style" panose="02050604050505020204" pitchFamily="18" charset="0"/>
              </a:rPr>
              <a:t> – это наука о прошлом человечества.</a:t>
            </a:r>
            <a:endParaRPr lang="ru-RU" sz="4800" dirty="0">
              <a:latin typeface="Bookman Old Style" panose="020506040505050202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Что такое история?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18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dirty="0" smtClean="0"/>
              <a:t>1.Кто занимается изучением истории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sz="3600" i="1" dirty="0" smtClean="0">
                <a:solidFill>
                  <a:srgbClr val="FFC000"/>
                </a:solidFill>
              </a:rPr>
              <a:t>Историки</a:t>
            </a:r>
          </a:p>
          <a:p>
            <a:pPr marL="0" indent="0">
              <a:buNone/>
            </a:pPr>
            <a:r>
              <a:rPr lang="ru-RU" sz="3600" i="1" dirty="0" smtClean="0"/>
              <a:t>2</a:t>
            </a:r>
            <a:r>
              <a:rPr lang="ru-RU" sz="3600" dirty="0" smtClean="0"/>
              <a:t>. Как ученые изучают прошлое человечества?</a:t>
            </a:r>
          </a:p>
          <a:p>
            <a:pPr marL="0" indent="0">
              <a:buNone/>
            </a:pPr>
            <a:r>
              <a:rPr lang="ru-RU" sz="3600" i="1" dirty="0" smtClean="0">
                <a:solidFill>
                  <a:srgbClr val="FFC000"/>
                </a:solidFill>
              </a:rPr>
              <a:t>по старинным книгам, устным рассказам, по разным предметам старины, сохранившимся до наших дней.</a:t>
            </a:r>
          </a:p>
          <a:p>
            <a:pPr marL="0" indent="0">
              <a:buNone/>
            </a:pPr>
            <a:r>
              <a:rPr lang="ru-RU" sz="3600" dirty="0" smtClean="0"/>
              <a:t>3.Назовите известного русского историка?</a:t>
            </a:r>
          </a:p>
          <a:p>
            <a:pPr marL="0" indent="0">
              <a:buNone/>
            </a:pPr>
            <a:r>
              <a:rPr lang="ru-RU" sz="3600" i="1" dirty="0" smtClean="0">
                <a:solidFill>
                  <a:schemeClr val="accent2"/>
                </a:solidFill>
              </a:rPr>
              <a:t>Соловьёв Сергей Михайлович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Страница 6.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70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43528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Историк Соловьёв Сергей Михайлович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R1\AppData\Local\Microsoft\Windows\Temporary Internet Files\Content.IE5\OB1KZM9E\200px-Solovjev_S._M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412776"/>
            <a:ext cx="396044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929336"/>
          </a:xfrm>
        </p:spPr>
        <p:txBody>
          <a:bodyPr/>
          <a:lstStyle/>
          <a:p>
            <a:r>
              <a:rPr lang="ru-RU" dirty="0">
                <a:latin typeface="Bookman Old Style" panose="02050604050505020204" pitchFamily="18" charset="0"/>
              </a:rPr>
              <a:t>Родился17 мая 1820 г., </a:t>
            </a:r>
            <a:r>
              <a:rPr lang="ru-RU" dirty="0">
                <a:latin typeface="Bookman Old Style" panose="02050604050505020204" pitchFamily="18" charset="0"/>
                <a:hlinkClick r:id="rId3"/>
              </a:rPr>
              <a:t>Москва</a:t>
            </a:r>
            <a:r>
              <a:rPr lang="ru-RU" dirty="0">
                <a:latin typeface="Bookman Old Style" panose="02050604050505020204" pitchFamily="18" charset="0"/>
              </a:rPr>
              <a:t>, Российская империя</a:t>
            </a:r>
          </a:p>
          <a:p>
            <a:r>
              <a:rPr lang="ru-RU" dirty="0" smtClean="0">
                <a:latin typeface="Bookman Old Style" panose="02050604050505020204" pitchFamily="18" charset="0"/>
              </a:rPr>
              <a:t>Умер 4 </a:t>
            </a:r>
            <a:r>
              <a:rPr lang="ru-RU" dirty="0">
                <a:latin typeface="Bookman Old Style" panose="02050604050505020204" pitchFamily="18" charset="0"/>
              </a:rPr>
              <a:t>октября 1879 г. (59 лет), </a:t>
            </a:r>
            <a:r>
              <a:rPr lang="ru-RU" dirty="0">
                <a:latin typeface="Bookman Old Style" panose="02050604050505020204" pitchFamily="18" charset="0"/>
                <a:hlinkClick r:id="rId3"/>
              </a:rPr>
              <a:t>Москва</a:t>
            </a:r>
            <a:r>
              <a:rPr lang="ru-RU" dirty="0">
                <a:latin typeface="Bookman Old Style" panose="02050604050505020204" pitchFamily="18" charset="0"/>
              </a:rPr>
              <a:t>, Российская империя</a:t>
            </a:r>
          </a:p>
          <a:p>
            <a:r>
              <a:rPr lang="ru-RU" dirty="0">
                <a:latin typeface="Bookman Old Style" panose="02050604050505020204" pitchFamily="18" charset="0"/>
              </a:rPr>
              <a:t>Чем </a:t>
            </a:r>
            <a:r>
              <a:rPr lang="ru-RU" dirty="0" smtClean="0">
                <a:latin typeface="Bookman Old Style" panose="02050604050505020204" pitchFamily="18" charset="0"/>
              </a:rPr>
              <a:t>известен автор </a:t>
            </a:r>
            <a:r>
              <a:rPr lang="ru-RU" b="1" i="1" dirty="0">
                <a:solidFill>
                  <a:srgbClr val="FFC000"/>
                </a:solidFill>
                <a:latin typeface="Bookman Old Style" panose="02050604050505020204" pitchFamily="18" charset="0"/>
              </a:rPr>
              <a:t>«</a:t>
            </a:r>
            <a:r>
              <a:rPr lang="ru-RU" b="1" i="1" dirty="0" smtClean="0">
                <a:solidFill>
                  <a:srgbClr val="FFC000"/>
                </a:solidFill>
                <a:latin typeface="Bookman Old Style" panose="02050604050505020204" pitchFamily="18" charset="0"/>
              </a:rPr>
              <a:t>История </a:t>
            </a:r>
            <a:r>
              <a:rPr lang="ru-RU" b="1" i="1" dirty="0">
                <a:solidFill>
                  <a:srgbClr val="FFC000"/>
                </a:solidFill>
                <a:latin typeface="Bookman Old Style" panose="02050604050505020204" pitchFamily="18" charset="0"/>
              </a:rPr>
              <a:t>России с древнейших времён»</a:t>
            </a: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88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  <a:t>«История России с древнейших времён»</a:t>
            </a:r>
            <a:br>
              <a:rPr lang="ru-RU" sz="2800" b="1" i="1" dirty="0">
                <a:solidFill>
                  <a:schemeClr val="bg1"/>
                </a:solidFill>
                <a:latin typeface="Bookman Old Style" panose="02050604050505020204" pitchFamily="18" charset="0"/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Bookman Old Style" panose="02050604050505020204" pitchFamily="18" charset="0"/>
              </a:rPr>
              <a:t>«</a:t>
            </a:r>
            <a:r>
              <a:rPr lang="ru-RU" sz="2800" b="1" dirty="0" err="1">
                <a:latin typeface="Bookman Old Style" panose="02050604050505020204" pitchFamily="18" charset="0"/>
              </a:rPr>
              <a:t>Исто́рия</a:t>
            </a:r>
            <a:r>
              <a:rPr lang="ru-RU" sz="2800" b="1" dirty="0">
                <a:latin typeface="Bookman Old Style" panose="02050604050505020204" pitchFamily="18" charset="0"/>
              </a:rPr>
              <a:t> </a:t>
            </a:r>
            <a:r>
              <a:rPr lang="ru-RU" sz="2800" b="1" dirty="0" err="1">
                <a:latin typeface="Bookman Old Style" panose="02050604050505020204" pitchFamily="18" charset="0"/>
              </a:rPr>
              <a:t>Росси́и</a:t>
            </a:r>
            <a:r>
              <a:rPr lang="ru-RU" sz="2800" b="1" dirty="0">
                <a:latin typeface="Bookman Old Style" panose="02050604050505020204" pitchFamily="18" charset="0"/>
              </a:rPr>
              <a:t> с </a:t>
            </a:r>
            <a:r>
              <a:rPr lang="ru-RU" sz="2800" b="1" dirty="0" err="1">
                <a:latin typeface="Bookman Old Style" panose="02050604050505020204" pitchFamily="18" charset="0"/>
              </a:rPr>
              <a:t>древне́йших</a:t>
            </a:r>
            <a:r>
              <a:rPr lang="ru-RU" sz="2800" b="1" dirty="0">
                <a:latin typeface="Bookman Old Style" panose="02050604050505020204" pitchFamily="18" charset="0"/>
              </a:rPr>
              <a:t> времён»</a:t>
            </a:r>
            <a:r>
              <a:rPr lang="ru-RU" sz="2800" dirty="0">
                <a:latin typeface="Bookman Old Style" panose="02050604050505020204" pitchFamily="18" charset="0"/>
              </a:rPr>
              <a:t> — фундаментальный труд </a:t>
            </a:r>
            <a:r>
              <a:rPr lang="ru-RU" sz="2800" u="sng" dirty="0">
                <a:latin typeface="Bookman Old Style" panose="02050604050505020204" pitchFamily="18" charset="0"/>
                <a:hlinkClick r:id="rId2" tooltip="Соловьёв, Сергей Михайлович"/>
              </a:rPr>
              <a:t>Сергея Соловьёва</a:t>
            </a:r>
            <a:r>
              <a:rPr lang="ru-RU" sz="2800" u="sng" dirty="0">
                <a:latin typeface="Bookman Old Style" panose="02050604050505020204" pitchFamily="18" charset="0"/>
              </a:rPr>
              <a:t> </a:t>
            </a:r>
            <a:r>
              <a:rPr lang="ru-RU" sz="2800" dirty="0">
                <a:latin typeface="Bookman Old Style" panose="02050604050505020204" pitchFamily="18" charset="0"/>
              </a:rPr>
              <a:t>в 29 томах, издававшийся с 1851 по 1879 годы.</a:t>
            </a:r>
          </a:p>
        </p:txBody>
      </p:sp>
      <p:pic>
        <p:nvPicPr>
          <p:cNvPr id="3074" name="Picture 2" descr="C:\Users\R1\Desktop\История_Соловьёва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4176463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7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Малая родина - Хакасия</a:t>
            </a:r>
            <a:endParaRPr lang="ru-RU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098" name="Picture 2" descr="C:\Users\R1\Desktop\сундуки\рисунки Хакасия\iFWUR1VZQ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78497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46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Россия </a:t>
            </a:r>
            <a:endParaRPr lang="ru-RU" sz="48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123" name="Picture 3" descr="C:\Users\R1\AppData\Local\Microsoft\Windows\Temporary Internet Files\Content.IE5\5AEF67EL\400px-Flag-map_of_Russia_with_federal_subjects.svg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7344816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83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712968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C000"/>
                </a:solidFill>
              </a:rPr>
              <a:t>Родина, Отечество </a:t>
            </a:r>
            <a:r>
              <a:rPr lang="ru-RU" sz="3200" dirty="0"/>
              <a:t>– страна, где вы родились.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6146" name="Picture 2" descr="C:\Users\R1\AppData\Local\Microsoft\Windows\Temporary Internet Files\Content.IE5\BR6P9ZDC\x_60fd39c3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35292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8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467545" y="548680"/>
            <a:ext cx="8208912" cy="5547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i="1" dirty="0" smtClean="0">
                <a:solidFill>
                  <a:srgbClr val="FFC000"/>
                </a:solidFill>
              </a:rPr>
              <a:t>«Плох тот народ, кто не помнит, не ценит и не любит своей истории»</a:t>
            </a:r>
          </a:p>
          <a:p>
            <a:pPr marL="0" indent="0" algn="r">
              <a:buNone/>
            </a:pPr>
            <a:r>
              <a:rPr lang="ru-RU" sz="4800" dirty="0" err="1" smtClean="0"/>
              <a:t>В.М.Васнецов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9264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70</TotalTime>
  <Words>191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История – наука о  прошлом</vt:lpstr>
      <vt:lpstr>Что такое история?</vt:lpstr>
      <vt:lpstr>Страница 6.</vt:lpstr>
      <vt:lpstr>Историк Соловьёв Сергей Михайлович</vt:lpstr>
      <vt:lpstr>«История России с древнейших времён» </vt:lpstr>
      <vt:lpstr>Малая родина - Хакасия</vt:lpstr>
      <vt:lpstr>Россия </vt:lpstr>
      <vt:lpstr>Родина, Отечество – страна, где вы родились. 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– наука о прошлом</dc:title>
  <dc:creator>R1</dc:creator>
  <cp:lastModifiedBy>R1</cp:lastModifiedBy>
  <cp:revision>10</cp:revision>
  <dcterms:created xsi:type="dcterms:W3CDTF">2017-09-18T14:24:40Z</dcterms:created>
  <dcterms:modified xsi:type="dcterms:W3CDTF">2017-09-18T15:46:38Z</dcterms:modified>
</cp:coreProperties>
</file>