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Компоновка чертежей и графических изображений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Преподаватель Миронова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7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24" y="2201524"/>
            <a:ext cx="315587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704856" cy="184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58651"/>
            <a:ext cx="7632848" cy="116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10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2\Desktop\Разработка бытового электрочайни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" y="546069"/>
            <a:ext cx="9144000" cy="576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12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2\Desktop\выставочный стен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726"/>
            <a:ext cx="856449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5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778" y="260649"/>
            <a:ext cx="7716396" cy="266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85993"/>
            <a:ext cx="7167399" cy="56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6726" y="3435928"/>
            <a:ext cx="6844147" cy="2937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02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344816" cy="83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08771"/>
            <a:ext cx="5577736" cy="462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87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1" y="1664184"/>
            <a:ext cx="8622917" cy="396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88" y="692696"/>
            <a:ext cx="7763136" cy="701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0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86" y="260648"/>
            <a:ext cx="786419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30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7" y="476672"/>
            <a:ext cx="8651443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441" y="3717032"/>
            <a:ext cx="8808910" cy="1707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7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548680"/>
            <a:ext cx="832240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550" y="2252663"/>
            <a:ext cx="4698826" cy="420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71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218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03" y="2583702"/>
            <a:ext cx="993885" cy="215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59"/>
            <a:ext cx="2952328" cy="197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5039648"/>
            <a:ext cx="7416824" cy="56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955" y="3200962"/>
            <a:ext cx="2808312" cy="170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677" y="4054489"/>
            <a:ext cx="2702173" cy="776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88" y="332656"/>
            <a:ext cx="7704856" cy="1517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702" y="1893315"/>
            <a:ext cx="1715647" cy="21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2526" y="1850035"/>
            <a:ext cx="2986645" cy="2174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497" y="2756928"/>
            <a:ext cx="4603487" cy="36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121" y="4024708"/>
            <a:ext cx="5744050" cy="29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497" y="4389097"/>
            <a:ext cx="7513628" cy="57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88" y="4869160"/>
            <a:ext cx="7513628" cy="1500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9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Компоновка чертежей и графических изображений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Компоновка чертежей</dc:title>
  <dc:creator>12</dc:creator>
  <cp:lastModifiedBy>Преподаватель</cp:lastModifiedBy>
  <cp:revision>39</cp:revision>
  <dcterms:created xsi:type="dcterms:W3CDTF">2017-09-03T15:42:10Z</dcterms:created>
  <dcterms:modified xsi:type="dcterms:W3CDTF">2017-09-18T15:48:00Z</dcterms:modified>
</cp:coreProperties>
</file>