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Интерактивная папка </a:t>
            </a:r>
            <a:r>
              <a:rPr lang="ru-RU" dirty="0" err="1" smtClean="0"/>
              <a:t>Лэпбук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«Лиса – всему лесу краса!»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Выполнила: Любичева Е.К. воспитатель МБДОУ «детский сад № 6» подготовительной группы компенсирующей направленности.</a:t>
            </a:r>
            <a:endParaRPr lang="ru-RU" dirty="0"/>
          </a:p>
        </p:txBody>
      </p:sp>
      <p:pic>
        <p:nvPicPr>
          <p:cNvPr id="4" name="Рисунок 3" descr="лисен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4245397"/>
            <a:ext cx="1981200" cy="243840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Пополнять словарь детей определениями</a:t>
            </a:r>
          </a:p>
          <a:p>
            <a:r>
              <a:rPr lang="ru-RU" dirty="0" smtClean="0"/>
              <a:t>Упражнять в умении образовывать существительные от  глаголов и прилагательных</a:t>
            </a:r>
          </a:p>
          <a:p>
            <a:r>
              <a:rPr lang="ru-RU" dirty="0" smtClean="0"/>
              <a:t>Учить детей понимать смысл фразеологических оборотов</a:t>
            </a:r>
          </a:p>
          <a:p>
            <a:r>
              <a:rPr lang="ru-RU" dirty="0" smtClean="0"/>
              <a:t>Развивать умение отгадывать загадки</a:t>
            </a:r>
          </a:p>
          <a:p>
            <a:r>
              <a:rPr lang="ru-RU" dirty="0" smtClean="0"/>
              <a:t>Развивать мелкую моторику пальцев.</a:t>
            </a:r>
          </a:p>
          <a:p>
            <a:r>
              <a:rPr lang="ru-RU" dirty="0" smtClean="0"/>
              <a:t>Развивать связную речь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Лиса – всему лесу краса!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1.Лиса в сказках и в жизни какая?</a:t>
            </a:r>
          </a:p>
          <a:p>
            <a:r>
              <a:rPr lang="ru-RU" dirty="0" smtClean="0"/>
              <a:t>-умная, модная, чуткая, лукавая, сказочная, загадочная, плутоватая, хитрая, рыжая, красивая.</a:t>
            </a:r>
          </a:p>
          <a:p>
            <a:endParaRPr lang="ru-RU" dirty="0" smtClean="0"/>
          </a:p>
          <a:p>
            <a:r>
              <a:rPr lang="ru-RU" dirty="0" smtClean="0"/>
              <a:t>2.Если лиса обманывает, то кто она? (обманщица)</a:t>
            </a:r>
          </a:p>
          <a:p>
            <a:r>
              <a:rPr lang="ru-RU" dirty="0" smtClean="0"/>
              <a:t>Если – умная, то она…(умница)</a:t>
            </a:r>
          </a:p>
          <a:p>
            <a:endParaRPr lang="ru-RU" dirty="0" smtClean="0"/>
          </a:p>
          <a:p>
            <a:r>
              <a:rPr lang="ru-RU" dirty="0" smtClean="0"/>
              <a:t>3.Фразеологические обороты:</a:t>
            </a:r>
          </a:p>
          <a:p>
            <a:r>
              <a:rPr lang="ru-RU" dirty="0" smtClean="0"/>
              <a:t>-Заметает следы.</a:t>
            </a:r>
          </a:p>
          <a:p>
            <a:r>
              <a:rPr lang="ru-RU" dirty="0" smtClean="0"/>
              <a:t>-Лиса считает ворон, и ученик считает ворон.</a:t>
            </a:r>
          </a:p>
          <a:p>
            <a:r>
              <a:rPr lang="ru-RU" dirty="0" smtClean="0"/>
              <a:t>-Хитер, как лиса.</a:t>
            </a:r>
          </a:p>
          <a:p>
            <a:r>
              <a:rPr lang="ru-RU" dirty="0" smtClean="0"/>
              <a:t>Почему так говорят?</a:t>
            </a:r>
          </a:p>
          <a:p>
            <a:endParaRPr lang="ru-RU" dirty="0" smtClean="0"/>
          </a:p>
          <a:p>
            <a:r>
              <a:rPr lang="ru-RU" dirty="0" smtClean="0"/>
              <a:t>4.Загадки про лису.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IMG_25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44156" y="320675"/>
            <a:ext cx="4491038" cy="59880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Лиса – всему лесу краса!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Полный разворот.</a:t>
            </a:r>
          </a:p>
          <a:p>
            <a:pPr marL="342900" indent="-342900">
              <a:buAutoNum type="arabicPeriod"/>
            </a:pPr>
            <a:r>
              <a:rPr lang="ru-RU" dirty="0" smtClean="0"/>
              <a:t>Игра «Найди лисичку»</a:t>
            </a:r>
          </a:p>
          <a:p>
            <a:pPr marL="342900" indent="-342900">
              <a:buAutoNum type="arabicPeriod"/>
            </a:pPr>
            <a:r>
              <a:rPr lang="ru-RU" dirty="0" smtClean="0"/>
              <a:t>Игра «Расскажи сказку».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Пословицы и  о лисе.</a:t>
            </a:r>
          </a:p>
          <a:p>
            <a:pPr marL="342900" indent="-342900">
              <a:buAutoNum type="arabicPeriod"/>
            </a:pPr>
            <a:r>
              <a:rPr lang="ru-RU" dirty="0" smtClean="0"/>
              <a:t>Игра «Составь картинки по порядку»</a:t>
            </a:r>
          </a:p>
          <a:p>
            <a:pPr marL="342900" indent="-342900">
              <a:buAutoNum type="arabicPeriod"/>
            </a:pPr>
            <a:r>
              <a:rPr lang="ru-RU" dirty="0" smtClean="0"/>
              <a:t>Схемы рассказов о лисе.</a:t>
            </a:r>
          </a:p>
          <a:p>
            <a:pPr marL="342900" indent="-342900">
              <a:buAutoNum type="arabicPeriod"/>
            </a:pPr>
            <a:r>
              <a:rPr lang="ru-RU" dirty="0" smtClean="0"/>
              <a:t>Стихи, игры, физминутки, пальчиковые игры.</a:t>
            </a:r>
            <a:endParaRPr lang="ru-RU" dirty="0"/>
          </a:p>
        </p:txBody>
      </p:sp>
      <p:pic>
        <p:nvPicPr>
          <p:cNvPr id="5" name="Содержимое 4" descr="IMG_25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51250" y="1335881"/>
            <a:ext cx="5276850" cy="39576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Лиса – всему лесу краса!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Левый разворот.</a:t>
            </a:r>
          </a:p>
          <a:p>
            <a:pPr marL="342900" indent="-342900">
              <a:buAutoNum type="arabicPeriod"/>
            </a:pPr>
            <a:r>
              <a:rPr lang="ru-RU" dirty="0" smtClean="0"/>
              <a:t>Книжки – раскладушки: </a:t>
            </a:r>
          </a:p>
          <a:p>
            <a:pPr marL="342900" indent="-342900"/>
            <a:r>
              <a:rPr lang="ru-RU" dirty="0" smtClean="0"/>
              <a:t>«Лис и мышонок» (иллюстрировали дети),</a:t>
            </a:r>
          </a:p>
          <a:p>
            <a:pPr marL="342900" indent="-342900"/>
            <a:r>
              <a:rPr lang="ru-RU" dirty="0" smtClean="0"/>
              <a:t>«Лисичка со скалочкой»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Чем питается лиса? Враги.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Игра «Собери картинку из частей».</a:t>
            </a:r>
            <a:endParaRPr lang="ru-RU" dirty="0"/>
          </a:p>
        </p:txBody>
      </p:sp>
      <p:pic>
        <p:nvPicPr>
          <p:cNvPr id="5" name="Содержимое 4" descr="IMG_25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22800" y="3429000"/>
            <a:ext cx="3987800" cy="2990850"/>
          </a:xfrm>
        </p:spPr>
      </p:pic>
      <p:pic>
        <p:nvPicPr>
          <p:cNvPr id="7" name="Рисунок 6" descr="IMG_25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380999"/>
            <a:ext cx="4038600" cy="291806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Лиса – всему лесу краса!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66800" y="381000"/>
            <a:ext cx="2438400" cy="59436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Правый разворот.</a:t>
            </a:r>
          </a:p>
          <a:p>
            <a:pPr marL="342900" indent="-342900">
              <a:buAutoNum type="arabicPeriod"/>
            </a:pPr>
            <a:r>
              <a:rPr lang="ru-RU" dirty="0" smtClean="0"/>
              <a:t>Какие бывают лисы?</a:t>
            </a:r>
          </a:p>
          <a:p>
            <a:pPr marL="342900" indent="-342900">
              <a:buAutoNum type="arabicPeriod"/>
            </a:pPr>
            <a:r>
              <a:rPr lang="ru-RU" dirty="0" smtClean="0"/>
              <a:t>Раскраски.</a:t>
            </a:r>
          </a:p>
          <a:p>
            <a:pPr marL="342900" indent="-342900">
              <a:buAutoNum type="arabicPeriod"/>
            </a:pPr>
            <a:r>
              <a:rPr lang="ru-RU" dirty="0" smtClean="0"/>
              <a:t>Знаете ли вы?</a:t>
            </a:r>
          </a:p>
          <a:p>
            <a:pPr marL="342900" indent="-342900">
              <a:buAutoNum type="arabicPeriod"/>
            </a:pPr>
            <a:r>
              <a:rPr lang="ru-RU" dirty="0" smtClean="0"/>
              <a:t>Игра «Угадай, как называется сказка?»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r>
              <a:rPr lang="ru-RU" dirty="0" smtClean="0"/>
              <a:t>Задняя стенка </a:t>
            </a:r>
            <a:r>
              <a:rPr lang="ru-RU" dirty="0" err="1" smtClean="0"/>
              <a:t>лэпбука</a:t>
            </a:r>
            <a:endParaRPr lang="ru-RU" dirty="0" smtClean="0"/>
          </a:p>
          <a:p>
            <a:r>
              <a:rPr lang="ru-RU" dirty="0" smtClean="0"/>
              <a:t>Тексты сказок и </a:t>
            </a:r>
            <a:r>
              <a:rPr lang="ru-RU" dirty="0" smtClean="0"/>
              <a:t>рассказов </a:t>
            </a:r>
            <a:r>
              <a:rPr lang="ru-RU" dirty="0" smtClean="0"/>
              <a:t>о </a:t>
            </a:r>
            <a:r>
              <a:rPr lang="ru-RU" dirty="0" smtClean="0"/>
              <a:t>лисе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IMG_25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0800000" flipV="1">
            <a:off x="4038600" y="838200"/>
            <a:ext cx="3810000" cy="5080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74</TotalTime>
  <Words>260</Words>
  <Application>Microsoft Office PowerPoint</Application>
  <PresentationFormat>Экран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Интерактивная папка Лэпбук  «Лиса – всему лесу краса!»</vt:lpstr>
      <vt:lpstr>Задачи</vt:lpstr>
      <vt:lpstr>Лиса – всему лесу краса!</vt:lpstr>
      <vt:lpstr>Лиса – всему лесу краса!</vt:lpstr>
      <vt:lpstr>Лиса – всему лесу краса!</vt:lpstr>
      <vt:lpstr>Лиса – всему лесу краса!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папка Лэпбук  «Лиса – всему лесу краса!»</dc:title>
  <cp:lastModifiedBy>User</cp:lastModifiedBy>
  <cp:revision>11</cp:revision>
  <dcterms:modified xsi:type="dcterms:W3CDTF">2017-09-18T09:31:20Z</dcterms:modified>
</cp:coreProperties>
</file>