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391E99-8DE2-4426-BCE4-691E40BD5E13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E59076-5E53-4795-8C87-B0D64A59578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Математика в нашей жизни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286388"/>
            <a:ext cx="5114778" cy="1143008"/>
          </a:xfrm>
        </p:spPr>
        <p:txBody>
          <a:bodyPr/>
          <a:lstStyle/>
          <a:p>
            <a:r>
              <a:rPr lang="ru-RU" dirty="0" smtClean="0"/>
              <a:t>Тюлькова Валентина</a:t>
            </a:r>
          </a:p>
          <a:p>
            <a:r>
              <a:rPr lang="ru-RU" dirty="0" smtClean="0"/>
              <a:t>МКОУ </a:t>
            </a:r>
            <a:r>
              <a:rPr lang="ru-RU" dirty="0" err="1" smtClean="0"/>
              <a:t>Хандальская</a:t>
            </a:r>
            <a:r>
              <a:rPr lang="ru-RU" dirty="0" smtClean="0"/>
              <a:t> СОШ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Показана роль математики в повседневной жизни людей и ее связь с различными областями знаний. 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Знания </a:t>
            </a:r>
            <a:r>
              <a:rPr lang="ru-RU" dirty="0" smtClean="0">
                <a:solidFill>
                  <a:srgbClr val="FFFF00"/>
                </a:solidFill>
              </a:rPr>
              <a:t>законов математического аппарата выручают в различных жизненных ситуациях. 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Математика </a:t>
            </a:r>
            <a:r>
              <a:rPr lang="ru-RU" dirty="0" smtClean="0">
                <a:solidFill>
                  <a:srgbClr val="FFFF00"/>
                </a:solidFill>
              </a:rPr>
              <a:t>служит во благо человеку.  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«Решение трудной математической проблемы можно сравнить с взятием крепости»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   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Спасибо </a:t>
            </a:r>
            <a:r>
              <a:rPr lang="ru-RU" dirty="0" smtClean="0">
                <a:solidFill>
                  <a:srgbClr val="FF0000"/>
                </a:solidFill>
              </a:rPr>
              <a:t>за внимание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500570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ятно 1 4"/>
          <p:cNvSpPr/>
          <p:nvPr/>
        </p:nvSpPr>
        <p:spPr>
          <a:xfrm rot="20626280">
            <a:off x="500034" y="3286124"/>
            <a:ext cx="4714908" cy="357187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Выяснить, зачем нужна математика </a:t>
            </a:r>
            <a:r>
              <a:rPr lang="ru-RU" sz="3200" dirty="0" smtClean="0">
                <a:solidFill>
                  <a:srgbClr val="FFFF00"/>
                </a:solidFill>
              </a:rPr>
              <a:t>в повседневной жизни.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image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8176" y="4143380"/>
            <a:ext cx="31479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Произвести </a:t>
            </a:r>
            <a:r>
              <a:rPr lang="ru-RU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математические расчеты различных видов расходов семьи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sz="2400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обработать информацию о применении математических знаний в различных жизненных ситуациях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sz="2400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Проанализировать полученные в ходе исследования знания.</a:t>
            </a:r>
            <a:endParaRPr lang="ru-RU" sz="4000" dirty="0" smtClean="0">
              <a:solidFill>
                <a:srgbClr val="FFFF00"/>
              </a:solidFill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Бюджет семьи.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0" cy="3471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270"/>
                <a:gridCol w="2100270"/>
                <a:gridCol w="2100270"/>
                <a:gridCol w="210027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Доход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Рубли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Расход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Рубли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Заработная плата родителей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13500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Коммунальные услуги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4000+435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Детское пособие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Питание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8000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Подсобное хозяйство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2500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Одежда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2500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Бензин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660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Хозтовары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850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9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16700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16445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Математика и профессия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А) Какой будет заработная плата после повышения ее на 30 %, если до повышения она составляла 8760 руб. и с работника берётся подоходный налог 13%</a:t>
            </a: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Решение :8760*1,3=11388 чистая зарплата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11388*0,87=9907,56 получит работник на руки.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Ответ : 9907,56 рублей.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Б) Квартирная плата повышена на 20%. За прошлый месяц заплачено 4500руб. Сколько надо заплатить за текущий месяц?    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Решение : 4500*1,2=5400   Ответ: 5400 рублей.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Математика на АЗС.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Задача №1.</a:t>
            </a:r>
            <a:r>
              <a:rPr lang="ru-RU" dirty="0" smtClean="0">
                <a:solidFill>
                  <a:srgbClr val="FFFF00"/>
                </a:solidFill>
              </a:rPr>
              <a:t>Водителю нужно купить фиксированное количество литров. Например, 20 л.</a:t>
            </a:r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Решение. </a:t>
            </a:r>
            <a:r>
              <a:rPr lang="ru-RU" dirty="0" err="1" smtClean="0">
                <a:solidFill>
                  <a:srgbClr val="FFFF00"/>
                </a:solidFill>
              </a:rPr>
              <a:t>S=cx</a:t>
            </a:r>
            <a:r>
              <a:rPr lang="ru-RU" dirty="0" smtClean="0">
                <a:solidFill>
                  <a:srgbClr val="FFFF00"/>
                </a:solidFill>
              </a:rPr>
              <a:t> где, S- сумма, которую необходимо заплатить водителю; с – стоимость за литр бензина; </a:t>
            </a:r>
            <a:r>
              <a:rPr lang="ru-RU" dirty="0" err="1" smtClean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 - количество литров, покупаемых водителем. В рассматриваемом случае, при цене 33 р. за литр бензина S=660 рублей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Быстрое размножение (математика в биологии).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  </a:t>
            </a:r>
            <a:r>
              <a:rPr lang="ru-RU" dirty="0" smtClean="0">
                <a:solidFill>
                  <a:srgbClr val="FFFF00"/>
                </a:solidFill>
              </a:rPr>
              <a:t>1 год 1 растение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Во 2 год 100 </a:t>
            </a:r>
            <a:r>
              <a:rPr lang="ru-RU" dirty="0" smtClean="0">
                <a:solidFill>
                  <a:srgbClr val="FFFF00"/>
                </a:solidFill>
              </a:rPr>
              <a:t>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</a:t>
            </a:r>
            <a:r>
              <a:rPr lang="ru-RU" dirty="0" smtClean="0">
                <a:solidFill>
                  <a:srgbClr val="FFFF00"/>
                </a:solidFill>
              </a:rPr>
              <a:t>  3 год  </a:t>
            </a:r>
            <a:r>
              <a:rPr lang="ru-RU" dirty="0" smtClean="0">
                <a:solidFill>
                  <a:srgbClr val="FFFF00"/>
                </a:solidFill>
              </a:rPr>
              <a:t>10 000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4 год </a:t>
            </a:r>
            <a:r>
              <a:rPr lang="ru-RU" dirty="0" smtClean="0">
                <a:solidFill>
                  <a:srgbClr val="FFFF00"/>
                </a:solidFill>
              </a:rPr>
              <a:t>1 000 000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5 год </a:t>
            </a:r>
            <a:r>
              <a:rPr lang="ru-RU" dirty="0" smtClean="0">
                <a:solidFill>
                  <a:srgbClr val="FFFF00"/>
                </a:solidFill>
              </a:rPr>
              <a:t>100 000 000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6 год </a:t>
            </a:r>
            <a:r>
              <a:rPr lang="ru-RU" dirty="0" smtClean="0">
                <a:solidFill>
                  <a:srgbClr val="FFFF00"/>
                </a:solidFill>
              </a:rPr>
              <a:t>10 000 000 000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7 год </a:t>
            </a:r>
            <a:r>
              <a:rPr lang="ru-RU" dirty="0" smtClean="0">
                <a:solidFill>
                  <a:srgbClr val="FFFF00"/>
                </a:solidFill>
              </a:rPr>
              <a:t>1 000 000 000 000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8 год </a:t>
            </a:r>
            <a:r>
              <a:rPr lang="ru-RU" dirty="0" smtClean="0">
                <a:solidFill>
                  <a:srgbClr val="FFFF00"/>
                </a:solidFill>
              </a:rPr>
              <a:t>100 000 000 000 000 растений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9 год </a:t>
            </a:r>
            <a:r>
              <a:rPr lang="ru-RU" dirty="0" smtClean="0">
                <a:solidFill>
                  <a:srgbClr val="FFFF00"/>
                </a:solidFill>
              </a:rPr>
              <a:t>10 000 000 000 000 000 растений.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857496"/>
            <a:ext cx="242886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Больше времени на любимое дело.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1. Пообедать - 20 мин. 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2. Помыть посуду – 20 мин.;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3. Выучить уроки -2 ч. 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4. Навести порядок в комнате – 40 мин.;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5. Сходить в магазин за хлебом – 30 мин;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6. Узнать новости дня – 30 мин.;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7. Сходить на занятия по интересам -1,5ч.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Чтобы очереди были короче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1.Как определить время, которое затратит в среднем покупатель в очереди, если известны данные о частоте появления новых покупателей, о времени обслуживания одного покупателя; в течение какого времени очередь будет состоять более чем из 10 человек.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2.Какой эффект даст добавление еще одного продавца.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3. Какой процент покупателей останется </a:t>
            </a:r>
            <a:r>
              <a:rPr lang="ru-RU" dirty="0" err="1" smtClean="0">
                <a:solidFill>
                  <a:srgbClr val="FFFF00"/>
                </a:solidFill>
              </a:rPr>
              <a:t>необслуженным</a:t>
            </a:r>
            <a:r>
              <a:rPr lang="ru-RU" dirty="0" smtClean="0">
                <a:solidFill>
                  <a:srgbClr val="FFFF00"/>
                </a:solidFill>
              </a:rPr>
              <a:t>, если в определенный момент прекратить работу магазина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419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Математика в нашей жизни</vt:lpstr>
      <vt:lpstr>Цель:</vt:lpstr>
      <vt:lpstr>Задачи:</vt:lpstr>
      <vt:lpstr>Бюджет семьи.</vt:lpstr>
      <vt:lpstr>Математика и профессия </vt:lpstr>
      <vt:lpstr>Математика на АЗС.</vt:lpstr>
      <vt:lpstr>Быстрое размножение (математика в биологии).</vt:lpstr>
      <vt:lpstr>Больше времени на любимое дело.</vt:lpstr>
      <vt:lpstr>Чтобы очереди были короче</vt:lpstr>
      <vt:lpstr>Вывод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нашей жизни</dc:title>
  <dc:creator>User</dc:creator>
  <cp:lastModifiedBy>User</cp:lastModifiedBy>
  <cp:revision>5</cp:revision>
  <dcterms:created xsi:type="dcterms:W3CDTF">2016-01-24T13:12:25Z</dcterms:created>
  <dcterms:modified xsi:type="dcterms:W3CDTF">2016-01-24T13:52:47Z</dcterms:modified>
</cp:coreProperties>
</file>