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78" autoAdjust="0"/>
    <p:restoredTop sz="94660"/>
  </p:normalViewPr>
  <p:slideViewPr>
    <p:cSldViewPr>
      <p:cViewPr varScale="1">
        <p:scale>
          <a:sx n="68" d="100"/>
          <a:sy n="68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F71C-3A13-4E4D-9498-44DF1A8BD701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19E4-755C-49BA-88CA-AD92E0578E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F71C-3A13-4E4D-9498-44DF1A8BD701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19E4-755C-49BA-88CA-AD92E0578E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F71C-3A13-4E4D-9498-44DF1A8BD701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19E4-755C-49BA-88CA-AD92E0578E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F71C-3A13-4E4D-9498-44DF1A8BD701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19E4-755C-49BA-88CA-AD92E0578E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F71C-3A13-4E4D-9498-44DF1A8BD701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19E4-755C-49BA-88CA-AD92E0578E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F71C-3A13-4E4D-9498-44DF1A8BD701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19E4-755C-49BA-88CA-AD92E0578E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F71C-3A13-4E4D-9498-44DF1A8BD701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19E4-755C-49BA-88CA-AD92E0578E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F71C-3A13-4E4D-9498-44DF1A8BD701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19E4-755C-49BA-88CA-AD92E0578E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F71C-3A13-4E4D-9498-44DF1A8BD701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19E4-755C-49BA-88CA-AD92E0578E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F71C-3A13-4E4D-9498-44DF1A8BD701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19E4-755C-49BA-88CA-AD92E0578E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F71C-3A13-4E4D-9498-44DF1A8BD701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19E4-755C-49BA-88CA-AD92E0578E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FF71C-3A13-4E4D-9498-44DF1A8BD701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119E4-755C-49BA-88CA-AD92E0578E4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1"/>
            <a:ext cx="5500726" cy="2000239"/>
          </a:xfrm>
        </p:spPr>
        <p:txBody>
          <a:bodyPr/>
          <a:lstStyle/>
          <a:p>
            <a:r>
              <a:rPr lang="ru-RU" dirty="0" smtClean="0"/>
              <a:t>Мир насекомых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71538" y="1233532"/>
            <a:ext cx="7072362" cy="527951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68684" y="500042"/>
            <a:ext cx="8275282" cy="600079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714676" y="500042"/>
            <a:ext cx="11287204" cy="5626121"/>
          </a:xfrm>
        </p:spPr>
        <p:txBody>
          <a:bodyPr>
            <a:noAutofit/>
          </a:bodyPr>
          <a:lstStyle/>
          <a:p>
            <a:pPr lvl="8" algn="ctr"/>
            <a:r>
              <a:rPr lang="ru-RU" sz="4400" dirty="0" smtClean="0">
                <a:solidFill>
                  <a:srgbClr val="FF0000"/>
                </a:solidFill>
              </a:rPr>
              <a:t>Не птица, а летает,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С хоботом, а не слон,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Никто не приручает,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А на нас сама садится.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78315" y="642918"/>
            <a:ext cx="8508527" cy="548324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Прыгает пружинка -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Зелёная спинка -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С травы на былинку,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С ветки на тропинку.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8816" y="785794"/>
            <a:ext cx="8103711" cy="5340369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Рыжий, да не конь,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Рогат, да не баран,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Дома его не любят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И на базаре не купят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57224" y="-214338"/>
            <a:ext cx="9085457" cy="5577702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Вдруг зажегся на травинке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Настоящий огонёк.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Это с лампочкой на спинке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Сел на травку …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22684" y="1600200"/>
            <a:ext cx="6298632" cy="4525963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285728"/>
            <a:ext cx="9144000" cy="686360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7814" y="0"/>
            <a:ext cx="9056185" cy="6643710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78315" y="285728"/>
            <a:ext cx="8651403" cy="6215106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78315" y="642918"/>
            <a:ext cx="8508527" cy="5483245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dirty="0" smtClean="0"/>
              <a:t>Презентацию подготовила</a:t>
            </a:r>
          </a:p>
          <a:p>
            <a:pPr algn="r"/>
            <a:r>
              <a:rPr lang="ru-RU" dirty="0" smtClean="0"/>
              <a:t>Воспитатель ГБОУ Школы 1375 г.Москвы</a:t>
            </a:r>
          </a:p>
          <a:p>
            <a:pPr algn="r"/>
            <a:r>
              <a:rPr lang="ru-RU" dirty="0" smtClean="0"/>
              <a:t>Симонова Е 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3" y="35694"/>
            <a:ext cx="8715435" cy="653657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3064" y="214290"/>
            <a:ext cx="8675215" cy="642942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Тёплым днем, весною, в мае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Каждый про меня узнает.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Я не муха, не паук.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Я жужжу! Я майский …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91704" y="500042"/>
            <a:ext cx="8223700" cy="526813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Надевает эта крошка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Платье красное в горошек.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И летать умеет ловко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Это…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18522" y="428604"/>
            <a:ext cx="8196882" cy="621510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На поляне возле ёлок 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Дом построен из иголок. 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За травой не виден он, 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А жильцов в нём миллион.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45</Words>
  <Application>Microsoft Office PowerPoint</Application>
  <PresentationFormat>Экран (4:3)</PresentationFormat>
  <Paragraphs>15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Мир насекомых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насекомых</dc:title>
  <dc:creator>макс</dc:creator>
  <cp:lastModifiedBy>макс</cp:lastModifiedBy>
  <cp:revision>5</cp:revision>
  <dcterms:created xsi:type="dcterms:W3CDTF">2017-05-16T16:36:48Z</dcterms:created>
  <dcterms:modified xsi:type="dcterms:W3CDTF">2017-05-16T17:17:51Z</dcterms:modified>
</cp:coreProperties>
</file>