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7" r:id="rId2"/>
    <p:sldId id="272" r:id="rId3"/>
    <p:sldId id="290" r:id="rId4"/>
    <p:sldId id="259" r:id="rId5"/>
    <p:sldId id="262" r:id="rId6"/>
    <p:sldId id="291" r:id="rId7"/>
    <p:sldId id="292" r:id="rId8"/>
    <p:sldId id="261" r:id="rId9"/>
    <p:sldId id="283" r:id="rId10"/>
    <p:sldId id="285" r:id="rId11"/>
    <p:sldId id="286" r:id="rId12"/>
    <p:sldId id="284" r:id="rId13"/>
    <p:sldId id="264" r:id="rId14"/>
    <p:sldId id="265" r:id="rId15"/>
    <p:sldId id="266" r:id="rId16"/>
    <p:sldId id="294" r:id="rId17"/>
    <p:sldId id="268" r:id="rId18"/>
    <p:sldId id="270" r:id="rId19"/>
    <p:sldId id="269" r:id="rId20"/>
    <p:sldId id="274" r:id="rId21"/>
    <p:sldId id="275" r:id="rId22"/>
    <p:sldId id="276" r:id="rId23"/>
    <p:sldId id="277" r:id="rId24"/>
    <p:sldId id="289" r:id="rId25"/>
    <p:sldId id="278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50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B74CA-4969-461B-AB4C-4F7D8930F849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D4468-65A4-418D-A698-FD60E57B9A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58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DF3703-A5FB-403E-8502-76D56C1721B4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29140-06E3-4281-8CF1-21E0739CDF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95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C6FFB-2F14-4E1A-8675-375BE9E5C239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23D06B-F3F5-4559-8664-55B2DF50CB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4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EC78EF-3DD6-415D-B1F4-E5058B73AEDB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AE01A-E424-4E19-A2D0-294A3E8772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89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C1D506-3478-4DC5-AE48-75E478F9161D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A7445-1F3D-497C-9AC7-E0A9CFA41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47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2470A-8CAC-4109-9522-D1191AD98E30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03F0C-B985-4994-82A4-FC23F58344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9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DE89FA-8E39-4AAF-B7EC-F1EE3F7F2EB2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29FFF2-46A0-493F-84EE-9AA3CC129E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36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5D4125-CF8E-4CE9-A76B-D4D61F858215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15EBA-A43D-4AF7-8B12-ADD75673D3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6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BF2370-5911-478D-BB98-3131F02FC38D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B266F-2A10-4A7B-BA8E-4EEB56E2A8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021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615FF2-8DA8-4254-A78F-B435D2D77B29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205E6-704B-4F33-AD2B-48270AC15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41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514F6-F2AB-4ADB-86CB-5EEE0244C124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EDE54-57CD-4714-93D5-5268499997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801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AB3D3425-FDF7-4B33-A88C-199CE29E9D9A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9459AB-DE50-4145-8E1F-A4E5B5B445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09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Путешествие по Николаевской железной дороге</a:t>
            </a:r>
          </a:p>
        </p:txBody>
      </p:sp>
      <p:pic>
        <p:nvPicPr>
          <p:cNvPr id="307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2276872"/>
            <a:ext cx="4320480" cy="32973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6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DSC_807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0711072038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0"/>
            <a:ext cx="913765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«…Многие – в страшной борьбе, К жизни воззвав эти дебри бесплодные, Гроб обрели здесь себе»</a:t>
            </a:r>
          </a:p>
        </p:txBody>
      </p:sp>
      <p:pic>
        <p:nvPicPr>
          <p:cNvPr id="1945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8012"/>
            <a:ext cx="7920880" cy="4821308"/>
          </a:xfrm>
        </p:spPr>
      </p:pic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611560" y="6309320"/>
            <a:ext cx="75745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 dirty="0">
                <a:latin typeface="Monotype Corsiva" pitchFamily="66" charset="0"/>
              </a:rPr>
              <a:t>К.А. Савицкий «Ремонтные работы на железной дороге» 1874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7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«В мире есть царь: этот царь беспощаден, Голод названье ему»</a:t>
            </a:r>
          </a:p>
        </p:txBody>
      </p:sp>
      <p:pic>
        <p:nvPicPr>
          <p:cNvPr id="17411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937544"/>
            <a:ext cx="7172325" cy="4133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«Он-то согнал сюда массы народные…»</a:t>
            </a:r>
          </a:p>
        </p:txBody>
      </p:sp>
      <p:pic>
        <p:nvPicPr>
          <p:cNvPr id="1843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6313" y="2175669"/>
            <a:ext cx="72009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88795">
              <a:schemeClr val="accent1">
                <a:lumMod val="60000"/>
                <a:lumOff val="40000"/>
              </a:schemeClr>
            </a:gs>
            <a:gs pos="11000">
              <a:schemeClr val="accent1">
                <a:tint val="44500"/>
                <a:satMod val="160000"/>
              </a:schemeClr>
            </a:gs>
            <a:gs pos="73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novgorod.ru/imho/photos/4/5/1/img-1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70485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989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33400" y="5517232"/>
            <a:ext cx="807104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«…</a:t>
            </a:r>
            <a:r>
              <a:rPr lang="ru-RU" sz="31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Видишь, стоит, изможден </a:t>
            </a:r>
            <a:r>
              <a:rPr lang="ru-RU" sz="3100" b="1" i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лихорадкою</a:t>
            </a:r>
            <a:r>
              <a:rPr lang="ru-RU" sz="31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Высокорослый больной белорус…»</a:t>
            </a:r>
          </a:p>
        </p:txBody>
      </p:sp>
      <p:pic>
        <p:nvPicPr>
          <p:cNvPr id="22531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404664"/>
            <a:ext cx="6624736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323850" y="1196975"/>
            <a:ext cx="2890838" cy="44640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«Благослови же работу народную</a:t>
            </a:r>
            <a:br>
              <a:rPr lang="ru-RU" sz="3600" b="1" i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 научись мужика уважать»</a:t>
            </a:r>
          </a:p>
        </p:txBody>
      </p:sp>
      <p:pic>
        <p:nvPicPr>
          <p:cNvPr id="2355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836712"/>
            <a:ext cx="5801784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79389" y="1341438"/>
            <a:ext cx="3456508" cy="4823866"/>
          </a:xfrm>
        </p:spPr>
        <p:txBody>
          <a:bodyPr/>
          <a:lstStyle/>
          <a:p>
            <a:pPr eaLnBrk="1" hangingPunct="1"/>
            <a: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«Вынесет все – и широкую, ясную </a:t>
            </a:r>
            <a:b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Грудью дорогу проложит себе. </a:t>
            </a:r>
            <a:b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Жаль только жить в эту пору прекрасную </a:t>
            </a:r>
            <a:b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Уж не придется – ни мне, ни тебе»</a:t>
            </a:r>
          </a:p>
        </p:txBody>
      </p:sp>
      <p:pic>
        <p:nvPicPr>
          <p:cNvPr id="24579" name="Picture 4" descr="C:\Users\Потехина Ксения\Pictures\400px-korovins_nami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7" y="548680"/>
            <a:ext cx="5040559" cy="568863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Занимайте свои места!</a:t>
            </a:r>
          </a:p>
        </p:txBody>
      </p:sp>
      <p:pic>
        <p:nvPicPr>
          <p:cNvPr id="5123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556792"/>
            <a:ext cx="4032448" cy="4351338"/>
          </a:xfrm>
        </p:spPr>
      </p:pic>
      <p:pic>
        <p:nvPicPr>
          <p:cNvPr id="5124" name="Picture 2" descr="C:\Users\Потехина Ксения\Pictures\aad440a94c93__580_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508" y="1988840"/>
            <a:ext cx="4103687" cy="391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«Русских племен и пород представители Вдруг появились – и он мне сказал: «Вот они – нашей дороги строители!..»</a:t>
            </a:r>
          </a:p>
        </p:txBody>
      </p:sp>
      <p:pic>
        <p:nvPicPr>
          <p:cNvPr id="26627" name="Picture 2" descr="C:\Users\Потехина Ксения\Pictures\vmaksimov_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1039" y="1828800"/>
            <a:ext cx="3411448" cy="43513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ru-RU" b="1" u="sng" spc="600" dirty="0" err="1" smtClean="0">
                <a:solidFill>
                  <a:srgbClr val="002060"/>
                </a:solidFill>
              </a:rPr>
              <a:t>ЗаХоХоТаЛ</a:t>
            </a:r>
            <a:r>
              <a:rPr lang="ru-RU" dirty="0" smtClean="0"/>
              <a:t> генерал!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39750" y="1484313"/>
            <a:ext cx="4464050" cy="3951287"/>
          </a:xfrm>
        </p:spPr>
        <p:txBody>
          <a:bodyPr/>
          <a:lstStyle/>
          <a:p>
            <a:r>
              <a:rPr lang="ru-RU" b="1" i="1" u="sng" dirty="0" smtClean="0">
                <a:latin typeface="Monotype Corsiva" pitchFamily="66" charset="0"/>
                <a:cs typeface="Times New Roman" pitchFamily="18" charset="0"/>
              </a:rPr>
              <a:t>Правда генерала: </a:t>
            </a:r>
            <a:br>
              <a:rPr lang="ru-RU" b="1" i="1" u="sng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народ - это</a:t>
            </a: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Варвары! Дикое скопище пьяниц!..</a:t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b="1" i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867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484313"/>
            <a:ext cx="3140215" cy="4351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i="1" u="sng" dirty="0" smtClean="0">
                <a:latin typeface="Monotype Corsiva" pitchFamily="66" charset="0"/>
              </a:rPr>
              <a:t>«Светлая сторона»</a:t>
            </a:r>
            <a:endParaRPr lang="ru-RU" i="1" u="sng" dirty="0">
              <a:latin typeface="Monotype Corsiva" pitchFamily="66" charset="0"/>
            </a:endParaRP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4525963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</a:pPr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«Каждый подрядчику должен остался…»</a:t>
            </a:r>
          </a:p>
          <a:p>
            <a:pPr marL="0" indent="0">
              <a:buFont typeface="Arial" charset="0"/>
              <a:buNone/>
            </a:pPr>
            <a:endParaRPr lang="ru-RU" sz="4000" b="1" i="1" dirty="0" smtClean="0">
              <a:latin typeface="Monotype Corsiva" pitchFamily="66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«...Бочку  рабочим вина выставляю</a:t>
            </a:r>
          </a:p>
          <a:p>
            <a:pPr marL="0" indent="0">
              <a:buFont typeface="Arial" charset="0"/>
              <a:buNone/>
            </a:pPr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И – недоимку дарю!..»</a:t>
            </a:r>
          </a:p>
          <a:p>
            <a:pPr marL="0" indent="0">
              <a:buFont typeface="Arial" charset="0"/>
              <a:buNone/>
            </a:pPr>
            <a:endParaRPr lang="ru-RU" sz="4000" b="1" i="1" dirty="0" smtClean="0">
              <a:latin typeface="Monotype Corsiva" pitchFamily="66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«Выпряг народ лошадей – и купчину</a:t>
            </a:r>
          </a:p>
          <a:p>
            <a:pPr marL="0" indent="0">
              <a:buFont typeface="Arial" charset="0"/>
              <a:buNone/>
            </a:pPr>
            <a:r>
              <a:rPr lang="ru-RU" sz="4000" b="1" i="1" dirty="0" smtClean="0">
                <a:latin typeface="Monotype Corsiva" pitchFamily="66" charset="0"/>
                <a:cs typeface="Times New Roman" pitchFamily="18" charset="0"/>
              </a:rPr>
              <a:t>С криком «ура!» по дороге помчал…»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145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Какое из этих слов более всего подходит для определения интонации?</a:t>
            </a:r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705225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  <a:cs typeface="Times New Roman" pitchFamily="18" charset="0"/>
              </a:rPr>
              <a:t>Презрение</a:t>
            </a:r>
          </a:p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  <a:cs typeface="Times New Roman" pitchFamily="18" charset="0"/>
              </a:rPr>
              <a:t>Негодование</a:t>
            </a:r>
          </a:p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  <a:cs typeface="Times New Roman" pitchFamily="18" charset="0"/>
              </a:rPr>
              <a:t>Насмешка</a:t>
            </a:r>
          </a:p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  <a:cs typeface="Times New Roman" pitchFamily="18" charset="0"/>
              </a:rPr>
              <a:t>Ирония </a:t>
            </a:r>
          </a:p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  <a:cs typeface="Times New Roman" pitchFamily="18" charset="0"/>
              </a:rPr>
              <a:t>Гнев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4896395"/>
          </a:xfrm>
        </p:spPr>
        <p:txBody>
          <a:bodyPr/>
          <a:lstStyle/>
          <a:p>
            <a:r>
              <a:rPr lang="ru-RU" b="1" i="1" u="sng" dirty="0" smtClean="0">
                <a:latin typeface="Monotype Corsiva" pitchFamily="66" charset="0"/>
              </a:rPr>
              <a:t>Ирония автора</a:t>
            </a:r>
            <a:br>
              <a:rPr lang="ru-RU" b="1" i="1" u="sng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i="1" u="sng" dirty="0" smtClean="0">
                <a:latin typeface="Monotype Corsiva" pitchFamily="66" charset="0"/>
                <a:cs typeface="Times New Roman" pitchFamily="18" charset="0"/>
              </a:rPr>
              <a:t>Ирония</a:t>
            </a:r>
            <a:r>
              <a:rPr lang="ru-RU" dirty="0" smtClean="0">
                <a:latin typeface="Monotype Corsiva" pitchFamily="66" charset="0"/>
              </a:rPr>
              <a:t> – </a:t>
            </a: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тонкая, затаенная насмешка, употребление слова в обратном, противоположном его значении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Monotype Corsiva" pitchFamily="66" charset="0"/>
                <a:cs typeface="Times New Roman" pitchFamily="18" charset="0"/>
              </a:rPr>
              <a:t>Н.А. Некрасов везде видел людские страдания и слезы, несправедливость и жестокость по отношению к народу</a:t>
            </a:r>
          </a:p>
        </p:txBody>
      </p:sp>
      <p:pic>
        <p:nvPicPr>
          <p:cNvPr id="33795" name="Picture 2" descr="C:\Users\Потехина Ксения\Pictures\nekrasov1917_0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279650"/>
            <a:ext cx="2940050" cy="4286250"/>
          </a:xfrm>
          <a:noFill/>
        </p:spPr>
      </p:pic>
      <p:pic>
        <p:nvPicPr>
          <p:cNvPr id="33796" name="Picture 3" descr="C:\Users\Потехина Ксения\Pictures\nerk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628775"/>
            <a:ext cx="453707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Николаевский железнодорожный вокзал вчера и сегодня</a:t>
            </a:r>
          </a:p>
        </p:txBody>
      </p:sp>
      <p:pic>
        <p:nvPicPr>
          <p:cNvPr id="34820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205038"/>
            <a:ext cx="4038600" cy="3363912"/>
          </a:xfrm>
        </p:spPr>
      </p:pic>
      <p:pic>
        <p:nvPicPr>
          <p:cNvPr id="34819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29150" y="2786370"/>
            <a:ext cx="3886200" cy="2436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8229600" cy="3302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Monotype Corsiva" pitchFamily="66" charset="0"/>
                <a:cs typeface="Times New Roman" pitchFamily="18" charset="0"/>
              </a:rPr>
              <a:t>НАШЕ ПУТЕШЕСТВИЕ ЗАКОНЧЕНО</a:t>
            </a:r>
            <a:br>
              <a:rPr lang="ru-RU" sz="5400" b="1" i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5400" b="1" i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5400" b="1" i="1" dirty="0" smtClean="0">
                <a:latin typeface="Monotype Corsiva" pitchFamily="66" charset="0"/>
                <a:cs typeface="Times New Roman" pitchFamily="18" charset="0"/>
              </a:rPr>
              <a:t> 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oto.l7.ru/albums/Leonas/DSCN1505.siz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67125" y="2492896"/>
            <a:ext cx="5476875" cy="4105275"/>
          </a:xfrm>
          <a:prstGeom prst="rect">
            <a:avLst/>
          </a:prstGeom>
          <a:noFill/>
        </p:spPr>
      </p:pic>
      <p:pic>
        <p:nvPicPr>
          <p:cNvPr id="30724" name="Picture 4" descr="http://www.tsarselo.ru/images/photos/medium/491d63820b740fa165e7449ac107889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04826"/>
            <a:ext cx="3095625" cy="4105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5340845"/>
      </p:ext>
    </p:extLst>
  </p:cSld>
  <p:clrMapOvr>
    <a:masterClrMapping/>
  </p:clrMapOvr>
  <p:transition advClick="0" advTm="11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В дорогу…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36763" y="2099469"/>
            <a:ext cx="5080000" cy="3810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-107950" y="2205038"/>
            <a:ext cx="48958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Граф </a:t>
            </a:r>
            <a:br>
              <a:rPr lang="ru-RU" b="1" i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Петр Андреевич </a:t>
            </a:r>
            <a:r>
              <a:rPr lang="ru-RU" b="1" i="1" dirty="0" err="1" smtClean="0">
                <a:latin typeface="Monotype Corsiva" pitchFamily="66" charset="0"/>
                <a:cs typeface="Times New Roman" pitchFamily="18" charset="0"/>
              </a:rPr>
              <a:t>Клейнмихель</a:t>
            </a:r>
            <a:endParaRPr lang="ru-RU" b="1" i="1" dirty="0" smtClean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844824"/>
            <a:ext cx="3176476" cy="4351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755650" y="546100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ядрёный – 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2987675" y="546100"/>
            <a:ext cx="5327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свежий, здоровый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755650" y="1770063"/>
            <a:ext cx="2663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кочи  -</a:t>
            </a:r>
            <a:r>
              <a:rPr lang="ru-RU" altLang="ru-RU"/>
              <a:t> 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2916238" y="1770063"/>
            <a:ext cx="4679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кочки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684213" y="3136900"/>
            <a:ext cx="37433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обаяние -</a:t>
            </a:r>
            <a:r>
              <a:rPr lang="ru-RU" altLang="ru-RU"/>
              <a:t> 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2843213" y="3136900"/>
            <a:ext cx="5905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незнание правды, неведение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684213" y="4508500"/>
            <a:ext cx="1943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колтун -</a:t>
            </a:r>
            <a:r>
              <a:rPr lang="ru-RU" altLang="ru-RU"/>
              <a:t> 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2700338" y="4508500"/>
            <a:ext cx="64087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слипшиеся, склеившиеся волосы на голове</a:t>
            </a:r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684213" y="5734050"/>
            <a:ext cx="18716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заступ - </a:t>
            </a:r>
          </a:p>
        </p:txBody>
      </p:sp>
      <p:sp>
        <p:nvSpPr>
          <p:cNvPr id="75787" name="Text Box 11"/>
          <p:cNvSpPr txBox="1">
            <a:spLocks noChangeArrowheads="1"/>
          </p:cNvSpPr>
          <p:nvPr/>
        </p:nvSpPr>
        <p:spPr bwMode="auto">
          <a:xfrm>
            <a:off x="2700338" y="5729288"/>
            <a:ext cx="5903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лопата</a:t>
            </a:r>
          </a:p>
        </p:txBody>
      </p:sp>
    </p:spTree>
    <p:extLst>
      <p:ext uri="{BB962C8B-B14F-4D97-AF65-F5344CB8AC3E}">
        <p14:creationId xmlns:p14="http://schemas.microsoft.com/office/powerpoint/2010/main" val="303717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  <p:bldP spid="75781" grpId="0"/>
      <p:bldP spid="75783" grpId="0"/>
      <p:bldP spid="75785" grpId="0"/>
      <p:bldP spid="757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684213" y="908050"/>
            <a:ext cx="2520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подрядчик -</a:t>
            </a:r>
            <a:r>
              <a:rPr lang="ru-RU" altLang="ru-RU"/>
              <a:t> 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3348038" y="981075"/>
            <a:ext cx="4895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лицо, нанявшее рабочих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684213" y="2205038"/>
            <a:ext cx="1728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лабаз - 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2700338" y="2205038"/>
            <a:ext cx="64436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помещение для хранения муки или зерна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684213" y="3573463"/>
            <a:ext cx="2736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лабазник - 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3059113" y="3573463"/>
            <a:ext cx="5400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торговец, владелец лабаза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684213" y="4724400"/>
            <a:ext cx="2952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присадистый - </a:t>
            </a: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3851275" y="4724400"/>
            <a:ext cx="4752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приземистый, плотный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684213" y="5876925"/>
            <a:ext cx="2376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недоимка - </a:t>
            </a: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3779838" y="5873750"/>
            <a:ext cx="4537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</a:rPr>
              <a:t>долг</a:t>
            </a:r>
          </a:p>
        </p:txBody>
      </p:sp>
    </p:spTree>
    <p:extLst>
      <p:ext uri="{BB962C8B-B14F-4D97-AF65-F5344CB8AC3E}">
        <p14:creationId xmlns:p14="http://schemas.microsoft.com/office/powerpoint/2010/main" val="324836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5" grpId="0"/>
      <p:bldP spid="76807" grpId="0"/>
      <p:bldP spid="76809" grpId="0"/>
      <p:bldP spid="768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«Славная осень…»</a:t>
            </a:r>
          </a:p>
        </p:txBody>
      </p:sp>
      <p:pic>
        <p:nvPicPr>
          <p:cNvPr id="9219" name="Picture 4" descr="96A28D561091-1[2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4216" y="1340768"/>
            <a:ext cx="8568952" cy="51125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46285276_1247488863_Osenniy_peyzazh"/>
          <p:cNvPicPr>
            <a:picLocks noChangeAspect="1" noChangeArrowheads="1"/>
          </p:cNvPicPr>
          <p:nvPr/>
        </p:nvPicPr>
        <p:blipFill>
          <a:blip r:embed="rId2" cstate="print"/>
          <a:srcRect l="3998" t="6081" r="4498" b="5701"/>
          <a:stretch>
            <a:fillRect/>
          </a:stretch>
        </p:blipFill>
        <p:spPr bwMode="auto">
          <a:xfrm>
            <a:off x="0" y="0"/>
            <a:ext cx="9256713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698</TotalTime>
  <Words>257</Words>
  <Application>Microsoft Office PowerPoint</Application>
  <PresentationFormat>Экран (4:3)</PresentationFormat>
  <Paragraphs>53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Monotype Corsiva</vt:lpstr>
      <vt:lpstr>Times New Roman</vt:lpstr>
      <vt:lpstr>Wingdings 2</vt:lpstr>
      <vt:lpstr>HDOfficeLightV0</vt:lpstr>
      <vt:lpstr>Путешествие по Николаевской железной дороге</vt:lpstr>
      <vt:lpstr>Занимайте свои места!</vt:lpstr>
      <vt:lpstr>Презентация PowerPoint</vt:lpstr>
      <vt:lpstr>В дорогу…</vt:lpstr>
      <vt:lpstr>Граф  Петр Андреевич Клейнмихель</vt:lpstr>
      <vt:lpstr>Презентация PowerPoint</vt:lpstr>
      <vt:lpstr>Презентация PowerPoint</vt:lpstr>
      <vt:lpstr>«Славная осень…»</vt:lpstr>
      <vt:lpstr>Презентация PowerPoint</vt:lpstr>
      <vt:lpstr>Презентация PowerPoint</vt:lpstr>
      <vt:lpstr>Презентация PowerPoint</vt:lpstr>
      <vt:lpstr>Презентация PowerPoint</vt:lpstr>
      <vt:lpstr>«…Многие – в страшной борьбе, К жизни воззвав эти дебри бесплодные, Гроб обрели здесь себе»</vt:lpstr>
      <vt:lpstr>«В мире есть царь: этот царь беспощаден, Голод названье ему»</vt:lpstr>
      <vt:lpstr>«Он-то согнал сюда массы народные…»</vt:lpstr>
      <vt:lpstr>Презентация PowerPoint</vt:lpstr>
      <vt:lpstr>«…Видишь, стоит, изможден лихорадкою, Высокорослый больной белорус…»</vt:lpstr>
      <vt:lpstr> «Благослови же работу народную  И научись мужика уважать»</vt:lpstr>
      <vt:lpstr>«Вынесет все – и широкую, ясную  Грудью дорогу проложит себе.  Жаль только жить в эту пору прекрасную  Уж не придется – ни мне, ни тебе»</vt:lpstr>
      <vt:lpstr>«Русских племен и пород представители Вдруг появились – и он мне сказал: «Вот они – нашей дороги строители!..»</vt:lpstr>
      <vt:lpstr>ЗаХоХоТаЛ генерал!</vt:lpstr>
      <vt:lpstr>Правда генерала:  народ - это Варвары! Дикое скопище пьяниц!.. </vt:lpstr>
      <vt:lpstr>«Светлая сторона»</vt:lpstr>
      <vt:lpstr>Какое из этих слов более всего подходит для определения интонации?</vt:lpstr>
      <vt:lpstr>Ирония автора  Ирония – тонкая, затаенная насмешка, употребление слова в обратном, противоположном его значении</vt:lpstr>
      <vt:lpstr>Н.А. Некрасов везде видел людские страдания и слезы, несправедливость и жестокость по отношению к народу</vt:lpstr>
      <vt:lpstr>Николаевский железнодорожный вокзал вчера и сегодня</vt:lpstr>
      <vt:lpstr>НАШЕ ПУТЕШЕСТВИЕ ЗАКОНЧЕНО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«Вот они – нашей дороги строители!»</dc:title>
  <dc:creator>Потехина Ксения</dc:creator>
  <cp:lastModifiedBy>Ксения Щипакина</cp:lastModifiedBy>
  <cp:revision>39</cp:revision>
  <dcterms:created xsi:type="dcterms:W3CDTF">2011-12-07T10:38:51Z</dcterms:created>
  <dcterms:modified xsi:type="dcterms:W3CDTF">2016-11-20T18:43:43Z</dcterms:modified>
</cp:coreProperties>
</file>