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9" r:id="rId7"/>
    <p:sldId id="262" r:id="rId8"/>
    <p:sldId id="263" r:id="rId9"/>
    <p:sldId id="264" r:id="rId10"/>
    <p:sldId id="266" r:id="rId11"/>
    <p:sldId id="265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5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l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Народы Байкала </a:t>
            </a:r>
            <a:br>
              <a:rPr lang="ru-RU" dirty="0" smtClean="0"/>
            </a:br>
            <a:r>
              <a:rPr lang="ru-RU" dirty="0" smtClean="0"/>
              <a:t>Буряты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Выполнила: Любичева Е.К. воспитатель</a:t>
            </a:r>
          </a:p>
          <a:p>
            <a:r>
              <a:rPr lang="ru-RU" dirty="0" smtClean="0"/>
              <a:t>подготовительной к школе </a:t>
            </a:r>
          </a:p>
          <a:p>
            <a:r>
              <a:rPr lang="ru-RU" dirty="0" smtClean="0"/>
              <a:t>группы компенсирующей </a:t>
            </a:r>
          </a:p>
          <a:p>
            <a:r>
              <a:rPr lang="ru-RU" dirty="0" smtClean="0"/>
              <a:t>направленности </a:t>
            </a:r>
          </a:p>
          <a:p>
            <a:r>
              <a:rPr lang="ru-RU" dirty="0" smtClean="0"/>
              <a:t>г. Усолье-Сибирское </a:t>
            </a:r>
          </a:p>
          <a:p>
            <a:r>
              <a:rPr lang="ru-RU" dirty="0" smtClean="0"/>
              <a:t>МБДОУ «Детский сад № 6»</a:t>
            </a:r>
            <a:endParaRPr lang="ru-RU" dirty="0"/>
          </a:p>
        </p:txBody>
      </p:sp>
      <p:pic>
        <p:nvPicPr>
          <p:cNvPr id="4" name="Рисунок 3" descr="6533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514600"/>
            <a:ext cx="3919798" cy="388620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609600"/>
            <a:ext cx="7378811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704848"/>
          </a:xfrm>
        </p:spPr>
        <p:txBody>
          <a:bodyPr/>
          <a:lstStyle/>
          <a:p>
            <a:pPr algn="ctr"/>
            <a:r>
              <a:rPr lang="ru-RU" dirty="0" smtClean="0"/>
              <a:t>Куклы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 *   Бурятские куклы изображают танец</a:t>
            </a:r>
          </a:p>
          <a:p>
            <a:endParaRPr lang="ru-RU" dirty="0" smtClean="0"/>
          </a:p>
          <a:p>
            <a:pPr>
              <a:buFont typeface="Arial" charset="0"/>
              <a:buChar char="•"/>
            </a:pPr>
            <a:r>
              <a:rPr lang="ru-RU" dirty="0" smtClean="0"/>
              <a:t>Куклы сделанные из рогов скота</a:t>
            </a:r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pPr>
              <a:buFont typeface="Arial" charset="0"/>
              <a:buChar char="•"/>
            </a:pPr>
            <a:r>
              <a:rPr lang="ru-RU" dirty="0" smtClean="0"/>
              <a:t>* Кукла-шаман – оберег и символ благополучия</a:t>
            </a:r>
          </a:p>
        </p:txBody>
      </p:sp>
      <p:pic>
        <p:nvPicPr>
          <p:cNvPr id="5" name="Содержимое 4" descr="194733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38600" y="609600"/>
            <a:ext cx="4347412" cy="2167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00284240x1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14900" y="3657600"/>
            <a:ext cx="35433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кукла-шаман - оберег исимвол благополуч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3810000"/>
            <a:ext cx="35433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1e0d0e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352800"/>
            <a:ext cx="3886200" cy="3150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d81c3402c8375e7be84867ed8c153b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57200"/>
            <a:ext cx="4114800" cy="2732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muzeum_naz_kukla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990600"/>
            <a:ext cx="3594762" cy="5267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628648"/>
          </a:xfrm>
        </p:spPr>
        <p:txBody>
          <a:bodyPr/>
          <a:lstStyle/>
          <a:p>
            <a:pPr algn="ctr"/>
            <a:r>
              <a:rPr lang="ru-RU" dirty="0" smtClean="0"/>
              <a:t>Буряты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</a:p>
          <a:p>
            <a:endParaRPr lang="ru-RU" dirty="0" smtClean="0"/>
          </a:p>
          <a:p>
            <a:r>
              <a:rPr lang="ru-RU" dirty="0" smtClean="0"/>
              <a:t> Одним из коренных народов живших вокруг озера Байкал были БУРЯТЫ.</a:t>
            </a:r>
          </a:p>
          <a:p>
            <a:r>
              <a:rPr lang="ru-RU" dirty="0" smtClean="0"/>
              <a:t>  Племена бурят подразделялись на кочевых и  оседлых. Полукочевые племена разводили лошадей и крупнорогатый скот. А оседлые племена  занимались земледелием. Они выращивали просо, гречиху и ячмень и обменивали у тунгусов, живших севернее. на пушнину.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Содержимое 5" descr="04_08_2007_0925062001186212660_zorikto_dorzhie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86200" y="1524000"/>
            <a:ext cx="4926168" cy="3684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7115-1385310076-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742951"/>
            <a:ext cx="7772400" cy="5829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4774,xcitefun-green-grass-roof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733800"/>
            <a:ext cx="3666005" cy="2466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быт бурят, живших на побережье Байкал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657600"/>
            <a:ext cx="3886200" cy="2595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343704384_etnomir-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381000"/>
            <a:ext cx="4191000" cy="2881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7115-1385310076-2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914400"/>
            <a:ext cx="7315200" cy="5486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df2a15ba4d6579a2ed69f0abcb-473-t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4038600" cy="3167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P_PHOTO_W800_92475456_derv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838200"/>
            <a:ext cx="3839220" cy="5106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762000"/>
            <a:ext cx="7416799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39799" y="533401"/>
            <a:ext cx="7518400" cy="5638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Шаманы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i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19600" y="685800"/>
            <a:ext cx="3625702" cy="2413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571270_gallery.wor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3671411"/>
            <a:ext cx="3886200" cy="2708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3673_file_9b9e702c4b14cecf0044702c82cec4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2362200"/>
            <a:ext cx="3657600" cy="2465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</TotalTime>
  <Words>99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Народы Байкала  Буряты</vt:lpstr>
      <vt:lpstr>Буряты</vt:lpstr>
      <vt:lpstr>Слайд 3</vt:lpstr>
      <vt:lpstr>Слайд 4</vt:lpstr>
      <vt:lpstr>Слайд 5</vt:lpstr>
      <vt:lpstr>Слайд 6</vt:lpstr>
      <vt:lpstr>Слайд 7</vt:lpstr>
      <vt:lpstr>Слайд 8</vt:lpstr>
      <vt:lpstr>Шаманы</vt:lpstr>
      <vt:lpstr>Слайд 10</vt:lpstr>
      <vt:lpstr>Куклы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Народы Байкала  Буряты</dc:title>
  <cp:lastModifiedBy>User</cp:lastModifiedBy>
  <cp:revision>14</cp:revision>
  <dcterms:modified xsi:type="dcterms:W3CDTF">2017-09-18T10:16:31Z</dcterms:modified>
</cp:coreProperties>
</file>