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471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836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801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093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37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02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428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596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644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493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811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C4FC-8B4B-495F-A43E-3EAC6C4279A8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E89B4-C6DE-442B-BD98-30ED080FA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511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2708920"/>
            <a:ext cx="6858000" cy="216788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ankir-Retro" panose="02000606050000020004" pitchFamily="2" charset="0"/>
              </a:rPr>
              <a:t>Национальная </a:t>
            </a:r>
            <a:r>
              <a:rPr lang="ru-RU" sz="4800" dirty="0">
                <a:latin typeface="Bankir-Retro" panose="02000606050000020004" pitchFamily="2" charset="0"/>
              </a:rPr>
              <a:t>одежда хакасов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31683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4159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Шуба нагольная (тон) из овчины</a:t>
            </a:r>
            <a:endParaRPr lang="ru-RU" dirty="0"/>
          </a:p>
        </p:txBody>
      </p:sp>
      <p:pic>
        <p:nvPicPr>
          <p:cNvPr id="4" name="Содержимое 3" descr="SWScan01300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4176464" cy="3672408"/>
          </a:xfrm>
        </p:spPr>
      </p:pic>
      <p:pic>
        <p:nvPicPr>
          <p:cNvPr id="5" name="Рисунок 4" descr="SWScan01300_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340768"/>
            <a:ext cx="4026024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Белая шуба — ах тон</a:t>
            </a:r>
            <a:endParaRPr lang="ru-RU" dirty="0"/>
          </a:p>
        </p:txBody>
      </p:sp>
      <p:pic>
        <p:nvPicPr>
          <p:cNvPr id="4" name="Содержимое 3" descr="SWScan01301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3800475" cy="2581275"/>
          </a:xfrm>
        </p:spPr>
      </p:pic>
      <p:pic>
        <p:nvPicPr>
          <p:cNvPr id="5" name="Рисунок 4" descr="SWScan01301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348880"/>
            <a:ext cx="3810000" cy="26955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Черная бархатная шуба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хара</a:t>
            </a:r>
            <a:r>
              <a:rPr lang="ru-RU" b="1" dirty="0" smtClean="0"/>
              <a:t> плис тон).</a:t>
            </a:r>
            <a:endParaRPr lang="ru-RU" dirty="0"/>
          </a:p>
        </p:txBody>
      </p:sp>
      <p:pic>
        <p:nvPicPr>
          <p:cNvPr id="4" name="Содержимое 3" descr="Мужская%20шуба%20хара%20плис%20тон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4349552" cy="4608512"/>
          </a:xfrm>
        </p:spPr>
      </p:pic>
      <p:pic>
        <p:nvPicPr>
          <p:cNvPr id="5" name="Рисунок 4" descr="SWScan01301_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484784"/>
            <a:ext cx="4392488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Группа </a:t>
            </a:r>
            <a:r>
              <a:rPr lang="ru-RU" b="1" dirty="0" err="1" smtClean="0"/>
              <a:t>качинцев</a:t>
            </a:r>
            <a:r>
              <a:rPr lang="ru-RU" b="1" dirty="0" smtClean="0"/>
              <a:t>. Улус </a:t>
            </a:r>
            <a:r>
              <a:rPr lang="ru-RU" b="1" dirty="0" err="1" smtClean="0"/>
              <a:t>Тутатчиковых</a:t>
            </a:r>
            <a:r>
              <a:rPr lang="ru-RU" b="1" dirty="0" smtClean="0"/>
              <a:t> на реке </a:t>
            </a:r>
            <a:r>
              <a:rPr lang="ru-RU" b="1" dirty="0" err="1" smtClean="0"/>
              <a:t>Уйбат</a:t>
            </a:r>
            <a:r>
              <a:rPr lang="ru-RU" b="1" dirty="0" smtClean="0"/>
              <a:t> 1912 г</a:t>
            </a:r>
            <a:endParaRPr lang="ru-RU" dirty="0"/>
          </a:p>
        </p:txBody>
      </p:sp>
      <p:pic>
        <p:nvPicPr>
          <p:cNvPr id="4" name="Содержимое 3" descr="SWScan01301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7056784" cy="482453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Купейка</a:t>
            </a:r>
            <a:r>
              <a:rPr lang="ru-RU" b="1" dirty="0" smtClean="0"/>
              <a:t> </a:t>
            </a:r>
            <a:r>
              <a:rPr lang="ru-RU" b="1" dirty="0" smtClean="0"/>
              <a:t>тон (женская шуба)</a:t>
            </a:r>
            <a:endParaRPr lang="ru-RU" dirty="0"/>
          </a:p>
        </p:txBody>
      </p:sp>
      <p:pic>
        <p:nvPicPr>
          <p:cNvPr id="4" name="Содержимое 3" descr="SWScan01300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4032448" cy="4104456"/>
          </a:xfrm>
        </p:spPr>
      </p:pic>
      <p:pic>
        <p:nvPicPr>
          <p:cNvPr id="5" name="Рисунок 4" descr="SWScan01300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340768"/>
            <a:ext cx="3240360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Свахи-сагайки</a:t>
            </a:r>
            <a:r>
              <a:rPr lang="ru-RU" b="1" dirty="0" smtClean="0"/>
              <a:t> в свадебных шубах. Улус </a:t>
            </a:r>
            <a:r>
              <a:rPr lang="ru-RU" b="1" dirty="0" err="1" smtClean="0"/>
              <a:t>Синявинский</a:t>
            </a:r>
            <a:r>
              <a:rPr lang="ru-RU" b="1" dirty="0" smtClean="0"/>
              <a:t>. 1912 г</a:t>
            </a:r>
            <a:endParaRPr lang="ru-RU" dirty="0"/>
          </a:p>
        </p:txBody>
      </p:sp>
      <p:pic>
        <p:nvPicPr>
          <p:cNvPr id="4" name="Содержимое 3" descr="SWScan01303_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6984776" cy="468052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WScan01303_1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80728"/>
            <a:ext cx="1962150" cy="3810000"/>
          </a:xfrm>
        </p:spPr>
      </p:pic>
      <p:pic>
        <p:nvPicPr>
          <p:cNvPr id="5" name="Рисунок 4" descr="SWScan01303_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628800"/>
            <a:ext cx="1885950" cy="13906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5013176"/>
            <a:ext cx="3744416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Головной убор из цветной парчи и женский праздничный костюм: шуба из цветного шелка, отороченная мехом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05064"/>
            <a:ext cx="2808312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Родовая шапка. </a:t>
            </a:r>
            <a:endParaRPr lang="ru-RU" b="1" dirty="0" smtClean="0"/>
          </a:p>
          <a:p>
            <a:pPr algn="ctr"/>
            <a:r>
              <a:rPr lang="ru-RU" b="1" dirty="0" err="1" smtClean="0"/>
              <a:t>Качинцы</a:t>
            </a:r>
            <a:r>
              <a:rPr lang="ru-RU" b="1" dirty="0" smtClean="0"/>
              <a:t> </a:t>
            </a:r>
            <a:r>
              <a:rPr lang="ru-RU" b="1" dirty="0" err="1" smtClean="0"/>
              <a:t>Усть-Абаканский</a:t>
            </a:r>
            <a:r>
              <a:rPr lang="ru-RU" b="1" dirty="0" smtClean="0"/>
              <a:t> район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WScan02349_1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3600400" cy="5497314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980728"/>
            <a:ext cx="4041775" cy="5145435"/>
          </a:xfrm>
        </p:spPr>
        <p:txBody>
          <a:bodyPr/>
          <a:lstStyle/>
          <a:p>
            <a:pPr>
              <a:buNone/>
            </a:pPr>
            <a:r>
              <a:rPr lang="ru-RU" sz="3600" dirty="0" err="1" smtClean="0"/>
              <a:t>Тюльгу</a:t>
            </a:r>
            <a:r>
              <a:rPr lang="ru-RU" sz="3600" dirty="0" smtClean="0"/>
              <a:t> </a:t>
            </a:r>
            <a:r>
              <a:rPr lang="ru-RU" sz="3600" dirty="0" smtClean="0"/>
              <a:t>– </a:t>
            </a:r>
            <a:r>
              <a:rPr lang="ru-RU" sz="3600" dirty="0" err="1" smtClean="0"/>
              <a:t>пюрик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особый головной</a:t>
            </a:r>
          </a:p>
          <a:p>
            <a:pPr>
              <a:buNone/>
            </a:pPr>
            <a:r>
              <a:rPr lang="ru-RU" sz="3600" dirty="0" smtClean="0"/>
              <a:t>убор </a:t>
            </a:r>
            <a:r>
              <a:rPr lang="ru-RU" sz="3600" dirty="0" smtClean="0"/>
              <a:t>свахи из </a:t>
            </a:r>
            <a:r>
              <a:rPr lang="ru-RU" sz="3600" dirty="0" smtClean="0"/>
              <a:t>меха</a:t>
            </a:r>
          </a:p>
          <a:p>
            <a:pPr>
              <a:buNone/>
            </a:pPr>
            <a:r>
              <a:rPr lang="ru-RU" sz="3600" dirty="0" err="1" smtClean="0"/>
              <a:t>чернобурой</a:t>
            </a:r>
            <a:r>
              <a:rPr lang="ru-RU" sz="3600" dirty="0" smtClean="0"/>
              <a:t> </a:t>
            </a:r>
            <a:r>
              <a:rPr lang="ru-RU" sz="3600" dirty="0" smtClean="0"/>
              <a:t>лисы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Нагрудник </a:t>
            </a:r>
            <a:r>
              <a:rPr lang="ru-RU" dirty="0" err="1" smtClean="0"/>
              <a:t>пого</a:t>
            </a:r>
            <a:r>
              <a:rPr lang="ru-RU" dirty="0" smtClean="0"/>
              <a:t> (</a:t>
            </a:r>
            <a:r>
              <a:rPr lang="ru-RU" dirty="0" err="1" smtClean="0"/>
              <a:t>поғо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Пого2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348880"/>
            <a:ext cx="3888432" cy="360039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Свах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204864"/>
            <a:ext cx="3240360" cy="367240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Серьги — </a:t>
            </a:r>
            <a:r>
              <a:rPr lang="ru-RU" b="1" dirty="0" err="1" smtClean="0"/>
              <a:t>ызырга</a:t>
            </a:r>
            <a:endParaRPr lang="ru-RU" dirty="0"/>
          </a:p>
        </p:txBody>
      </p:sp>
      <p:pic>
        <p:nvPicPr>
          <p:cNvPr id="9" name="Содержимое 8" descr="SWScan01308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556792"/>
            <a:ext cx="5616624" cy="439248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Основным видом нательного белья служили у мужчин рубаха (</a:t>
            </a:r>
            <a:r>
              <a:rPr lang="ru-RU" sz="2400" dirty="0" err="1"/>
              <a:t>ир</a:t>
            </a:r>
            <a:r>
              <a:rPr lang="ru-RU" sz="2400" dirty="0"/>
              <a:t> </a:t>
            </a:r>
            <a:r>
              <a:rPr lang="ru-RU" sz="2400" dirty="0" err="1"/>
              <a:t>когенег</a:t>
            </a:r>
            <a:r>
              <a:rPr lang="ru-RU" sz="2400" dirty="0"/>
              <a:t>), а у женщин — платье (</a:t>
            </a:r>
            <a:r>
              <a:rPr lang="ru-RU" sz="2400" dirty="0" err="1"/>
              <a:t>ипчi</a:t>
            </a:r>
            <a:r>
              <a:rPr lang="ru-RU" sz="2400" dirty="0"/>
              <a:t> </a:t>
            </a:r>
            <a:r>
              <a:rPr lang="ru-RU" sz="2400" dirty="0" err="1"/>
              <a:t>когенег</a:t>
            </a:r>
            <a:r>
              <a:rPr lang="ru-RU" sz="2400" dirty="0"/>
              <a:t>). Обычно они шились из хлопчатобумажных тканей (праздничные — из шелка).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060848"/>
            <a:ext cx="5328592" cy="3888432"/>
          </a:xfrm>
        </p:spPr>
      </p:pic>
    </p:spTree>
    <p:extLst>
      <p:ext uri="{BB962C8B-B14F-4D97-AF65-F5344CB8AC3E}">
        <p14:creationId xmlns:p14="http://schemas.microsoft.com/office/powerpoint/2010/main" xmlns="" val="8020310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</a:t>
            </a:r>
            <a:r>
              <a:rPr lang="ru-RU" dirty="0" smtClean="0"/>
              <a:t>имние головные уборы</a:t>
            </a:r>
            <a:endParaRPr lang="ru-RU" dirty="0"/>
          </a:p>
        </p:txBody>
      </p:sp>
      <p:pic>
        <p:nvPicPr>
          <p:cNvPr id="10" name="Содержимое 9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556792"/>
            <a:ext cx="6120680" cy="4320479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Мелей — рукавицы</a:t>
            </a:r>
            <a:endParaRPr lang="ru-RU" dirty="0"/>
          </a:p>
        </p:txBody>
      </p:sp>
      <p:pic>
        <p:nvPicPr>
          <p:cNvPr id="4" name="Содержимое 3" descr="Хакасский%20орнамент%20на%20рукавицах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556792"/>
            <a:ext cx="5112568" cy="3672408"/>
          </a:xfrm>
        </p:spPr>
      </p:pic>
      <p:sp>
        <p:nvSpPr>
          <p:cNvPr id="5" name="Прямоугольник 4"/>
          <p:cNvSpPr/>
          <p:nvPr/>
        </p:nvSpPr>
        <p:spPr>
          <a:xfrm>
            <a:off x="1979712" y="5373216"/>
            <a:ext cx="540060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Рукавицы сшиты и вышиты цветным шелком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Национальная </a:t>
            </a:r>
            <a:r>
              <a:rPr lang="ru-RU" dirty="0" smtClean="0"/>
              <a:t>обувь (</a:t>
            </a:r>
            <a:r>
              <a:rPr lang="ru-RU" dirty="0" err="1" smtClean="0"/>
              <a:t>маймах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Содержимое 3" descr="SWScan01307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5832648" cy="381642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Мужская рубашка — </a:t>
            </a:r>
            <a:r>
              <a:rPr lang="ru-RU" dirty="0" err="1" smtClean="0"/>
              <a:t>когенек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060848"/>
            <a:ext cx="6096000" cy="2895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2060848"/>
            <a:ext cx="19050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2856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Женское платье </a:t>
            </a:r>
            <a:r>
              <a:rPr lang="ru-RU" dirty="0" err="1" smtClean="0"/>
              <a:t>когенек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205947"/>
            <a:ext cx="3648075" cy="481534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196752"/>
            <a:ext cx="309634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234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вышитого воротника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700808"/>
            <a:ext cx="3384376" cy="40324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4582" y="1628800"/>
            <a:ext cx="386585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3544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Сегедек</a:t>
            </a:r>
            <a:r>
              <a:rPr lang="ru-RU" b="1" dirty="0"/>
              <a:t> — безрукавка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8479" y="1807294"/>
            <a:ext cx="2753681" cy="363793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16832"/>
            <a:ext cx="3048000" cy="35283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5114" y="1688232"/>
            <a:ext cx="2735358" cy="37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782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Девушки - хакаски в суконных халатах </a:t>
            </a:r>
            <a:r>
              <a:rPr lang="ru-RU" sz="4000" b="1" dirty="0" err="1" smtClean="0"/>
              <a:t>сикпен</a:t>
            </a:r>
            <a:r>
              <a:rPr lang="ru-RU" sz="4000" b="1" dirty="0" smtClean="0"/>
              <a:t>. Улус. </a:t>
            </a:r>
            <a:r>
              <a:rPr lang="ru-RU" sz="4000" b="1" dirty="0" err="1" smtClean="0"/>
              <a:t>Тазмин</a:t>
            </a:r>
            <a:r>
              <a:rPr lang="ru-RU" sz="4000" b="1" dirty="0" smtClean="0"/>
              <a:t>. 1912 </a:t>
            </a:r>
            <a:r>
              <a:rPr lang="ru-RU" b="1" dirty="0" smtClean="0"/>
              <a:t>г. </a:t>
            </a:r>
            <a:endParaRPr lang="ru-RU" dirty="0"/>
          </a:p>
        </p:txBody>
      </p:sp>
      <p:pic>
        <p:nvPicPr>
          <p:cNvPr id="4" name="Содержимое 3" descr="SWScan01299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696743" cy="4680520"/>
          </a:xfrm>
        </p:spPr>
      </p:pic>
    </p:spTree>
    <p:extLst>
      <p:ext uri="{BB962C8B-B14F-4D97-AF65-F5344CB8AC3E}">
        <p14:creationId xmlns:p14="http://schemas.microsoft.com/office/powerpoint/2010/main" xmlns="" val="2282752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Сикпен</a:t>
            </a:r>
            <a:endParaRPr lang="ru-RU" dirty="0"/>
          </a:p>
        </p:txBody>
      </p:sp>
      <p:pic>
        <p:nvPicPr>
          <p:cNvPr id="4" name="Содержимое 3" descr="SWScan01299_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4067944" cy="3240360"/>
          </a:xfrm>
        </p:spPr>
      </p:pic>
      <p:pic>
        <p:nvPicPr>
          <p:cNvPr id="6" name="Рисунок 5" descr="SWScan01299_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645024"/>
            <a:ext cx="4104456" cy="3024336"/>
          </a:xfrm>
          <a:prstGeom prst="rect">
            <a:avLst/>
          </a:prstGeom>
        </p:spPr>
      </p:pic>
      <p:pic>
        <p:nvPicPr>
          <p:cNvPr id="7" name="Рисунок 6" descr="SWScan01299_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196752"/>
            <a:ext cx="3800475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Группа </a:t>
            </a:r>
            <a:r>
              <a:rPr lang="ru-RU" b="1" dirty="0" err="1" smtClean="0"/>
              <a:t>сагайцев</a:t>
            </a:r>
            <a:r>
              <a:rPr lang="ru-RU" b="1" dirty="0" smtClean="0"/>
              <a:t> с реки </a:t>
            </a:r>
            <a:r>
              <a:rPr lang="ru-RU" b="1" dirty="0" err="1" smtClean="0"/>
              <a:t>Еси</a:t>
            </a:r>
            <a:r>
              <a:rPr lang="ru-RU" b="1" dirty="0" smtClean="0"/>
              <a:t> в зимних нарядах. 1894 г.</a:t>
            </a:r>
            <a:endParaRPr lang="ru-RU" dirty="0"/>
          </a:p>
        </p:txBody>
      </p:sp>
      <p:pic>
        <p:nvPicPr>
          <p:cNvPr id="5" name="Содержимое 4" descr="SWScan01300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344816" cy="468052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177</Words>
  <Application>Microsoft Office PowerPoint</Application>
  <PresentationFormat>Экран (4:3)</PresentationFormat>
  <Paragraphs>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Национальная одежда хакасов</vt:lpstr>
      <vt:lpstr>Основным видом нательного белья служили у мужчин рубаха (ир когенег), а у женщин — платье (ипчi когенег). Обычно они шились из хлопчатобумажных тканей (праздничные — из шелка). </vt:lpstr>
      <vt:lpstr>Мужская рубашка — когенек</vt:lpstr>
      <vt:lpstr>Женское платье когенек</vt:lpstr>
      <vt:lpstr>Уголок вышитого воротника</vt:lpstr>
      <vt:lpstr>Сегедек — безрукавка</vt:lpstr>
      <vt:lpstr>Девушки - хакаски в суконных халатах сикпен. Улус. Тазмин. 1912 г. </vt:lpstr>
      <vt:lpstr>Сикпен</vt:lpstr>
      <vt:lpstr>Группа сагайцев с реки Еси в зимних нарядах. 1894 г.</vt:lpstr>
      <vt:lpstr>Шуба нагольная (тон) из овчины</vt:lpstr>
      <vt:lpstr>Белая шуба — ах тон</vt:lpstr>
      <vt:lpstr>Черная бархатная шуба  (хара плис тон).</vt:lpstr>
      <vt:lpstr>Группа качинцев. Улус Тутатчиковых на реке Уйбат 1912 г</vt:lpstr>
      <vt:lpstr>Купейка тон (женская шуба)</vt:lpstr>
      <vt:lpstr>Свахи-сагайки в свадебных шубах. Улус Синявинский. 1912 г</vt:lpstr>
      <vt:lpstr>Слайд 16</vt:lpstr>
      <vt:lpstr>Слайд 17</vt:lpstr>
      <vt:lpstr>Нагрудник пого (поғо)</vt:lpstr>
      <vt:lpstr>Серьги — ызырга</vt:lpstr>
      <vt:lpstr>Зимние головные уборы</vt:lpstr>
      <vt:lpstr>Мелей — рукавицы</vt:lpstr>
      <vt:lpstr>Национальная обувь (маймах)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одежда хакасов</dc:title>
  <dc:creator>1</dc:creator>
  <cp:lastModifiedBy>1</cp:lastModifiedBy>
  <cp:revision>14</cp:revision>
  <dcterms:created xsi:type="dcterms:W3CDTF">2014-04-22T13:25:00Z</dcterms:created>
  <dcterms:modified xsi:type="dcterms:W3CDTF">2014-04-22T23:49:27Z</dcterms:modified>
</cp:coreProperties>
</file>