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4" r:id="rId9"/>
    <p:sldId id="265" r:id="rId10"/>
    <p:sldId id="263" r:id="rId1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9" d="100"/>
          <a:sy n="69" d="100"/>
        </p:scale>
        <p:origin x="-756"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5099F3AF-68D3-4FF7-896F-27D4ABD8988F}" type="datetimeFigureOut">
              <a:rPr lang="ru-RU" smtClean="0"/>
              <a:t>19.04.2016</a:t>
            </a:fld>
            <a:endParaRPr lang="ru-RU"/>
          </a:p>
        </p:txBody>
      </p:sp>
      <p:sp>
        <p:nvSpPr>
          <p:cNvPr id="5" name="Footer Placeholder 4"/>
          <p:cNvSpPr>
            <a:spLocks noGrp="1"/>
          </p:cNvSpPr>
          <p:nvPr>
            <p:ph type="ftr" sz="quarter" idx="11"/>
          </p:nvPr>
        </p:nvSpPr>
        <p:spPr/>
        <p:txBody>
          <a:bodyPr/>
          <a:lstStyle/>
          <a:p>
            <a:endParaRPr lang="ru-RU"/>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2A1D8BF0-1277-482F-BE36-CEA0C60EBD35}" type="slidenum">
              <a:rPr lang="ru-RU" smtClean="0"/>
              <a:t>‹#›</a:t>
            </a:fld>
            <a:endParaRPr lang="ru-RU"/>
          </a:p>
        </p:txBody>
      </p:sp>
    </p:spTree>
    <p:extLst>
      <p:ext uri="{BB962C8B-B14F-4D97-AF65-F5344CB8AC3E}">
        <p14:creationId xmlns:p14="http://schemas.microsoft.com/office/powerpoint/2010/main" val="34952740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099F3AF-68D3-4FF7-896F-27D4ABD8988F}" type="datetimeFigureOut">
              <a:rPr lang="ru-RU" smtClean="0"/>
              <a:t>19.04.2016</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A1D8BF0-1277-482F-BE36-CEA0C60EBD35}" type="slidenum">
              <a:rPr lang="ru-RU" smtClean="0"/>
              <a:t>‹#›</a:t>
            </a:fld>
            <a:endParaRPr lang="ru-RU"/>
          </a:p>
        </p:txBody>
      </p:sp>
    </p:spTree>
    <p:extLst>
      <p:ext uri="{BB962C8B-B14F-4D97-AF65-F5344CB8AC3E}">
        <p14:creationId xmlns:p14="http://schemas.microsoft.com/office/powerpoint/2010/main" val="2227622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099F3AF-68D3-4FF7-896F-27D4ABD8988F}" type="datetimeFigureOut">
              <a:rPr lang="ru-RU" smtClean="0"/>
              <a:t>19.04.2016</a:t>
            </a:fld>
            <a:endParaRPr lang="ru-RU"/>
          </a:p>
        </p:txBody>
      </p:sp>
      <p:sp>
        <p:nvSpPr>
          <p:cNvPr id="5" name="Footer Placeholder 4"/>
          <p:cNvSpPr>
            <a:spLocks noGrp="1"/>
          </p:cNvSpPr>
          <p:nvPr>
            <p:ph type="ftr" sz="quarter" idx="11"/>
          </p:nvPr>
        </p:nvSpPr>
        <p:spPr/>
        <p:txBody>
          <a:bodyPr/>
          <a:lstStyle/>
          <a:p>
            <a:endParaRPr lang="ru-RU"/>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A1D8BF0-1277-482F-BE36-CEA0C60EBD35}" type="slidenum">
              <a:rPr lang="ru-RU" smtClean="0"/>
              <a:t>‹#›</a:t>
            </a:fld>
            <a:endParaRPr lang="ru-RU"/>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0561095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smtClean="0"/>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5099F3AF-68D3-4FF7-896F-27D4ABD8988F}" type="datetimeFigureOut">
              <a:rPr lang="ru-RU" smtClean="0"/>
              <a:t>19.04.2016</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A1D8BF0-1277-482F-BE36-CEA0C60EBD35}" type="slidenum">
              <a:rPr lang="ru-RU" smtClean="0"/>
              <a:t>‹#›</a:t>
            </a:fld>
            <a:endParaRPr lang="ru-RU"/>
          </a:p>
        </p:txBody>
      </p:sp>
    </p:spTree>
    <p:extLst>
      <p:ext uri="{BB962C8B-B14F-4D97-AF65-F5344CB8AC3E}">
        <p14:creationId xmlns:p14="http://schemas.microsoft.com/office/powerpoint/2010/main" val="27743312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5099F3AF-68D3-4FF7-896F-27D4ABD8988F}" type="datetimeFigureOut">
              <a:rPr lang="ru-RU" smtClean="0"/>
              <a:t>19.04.2016</a:t>
            </a:fld>
            <a:endParaRPr lang="ru-RU"/>
          </a:p>
        </p:txBody>
      </p:sp>
      <p:sp>
        <p:nvSpPr>
          <p:cNvPr id="6" name="Footer Placeholder 5"/>
          <p:cNvSpPr>
            <a:spLocks noGrp="1"/>
          </p:cNvSpPr>
          <p:nvPr>
            <p:ph type="ftr" sz="quarter" idx="11"/>
          </p:nvPr>
        </p:nvSpPr>
        <p:spPr/>
        <p:txBody>
          <a:bodyPr/>
          <a:lstStyle/>
          <a:p>
            <a:endParaRPr lang="ru-RU"/>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A1D8BF0-1277-482F-BE36-CEA0C60EBD35}" type="slidenum">
              <a:rPr lang="ru-RU" smtClean="0"/>
              <a:t>‹#›</a:t>
            </a:fld>
            <a:endParaRPr lang="ru-RU"/>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5824226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5099F3AF-68D3-4FF7-896F-27D4ABD8988F}" type="datetimeFigureOut">
              <a:rPr lang="ru-RU" smtClean="0"/>
              <a:t>19.04.2016</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A1D8BF0-1277-482F-BE36-CEA0C60EBD35}" type="slidenum">
              <a:rPr lang="ru-RU" smtClean="0"/>
              <a:t>‹#›</a:t>
            </a:fld>
            <a:endParaRPr lang="ru-RU"/>
          </a:p>
        </p:txBody>
      </p:sp>
    </p:spTree>
    <p:extLst>
      <p:ext uri="{BB962C8B-B14F-4D97-AF65-F5344CB8AC3E}">
        <p14:creationId xmlns:p14="http://schemas.microsoft.com/office/powerpoint/2010/main" val="9841285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099F3AF-68D3-4FF7-896F-27D4ABD8988F}" type="datetimeFigureOut">
              <a:rPr lang="ru-RU" smtClean="0"/>
              <a:t>19.04.2016</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A1D8BF0-1277-482F-BE36-CEA0C60EBD35}" type="slidenum">
              <a:rPr lang="ru-RU" smtClean="0"/>
              <a:t>‹#›</a:t>
            </a:fld>
            <a:endParaRPr lang="ru-RU"/>
          </a:p>
        </p:txBody>
      </p:sp>
    </p:spTree>
    <p:extLst>
      <p:ext uri="{BB962C8B-B14F-4D97-AF65-F5344CB8AC3E}">
        <p14:creationId xmlns:p14="http://schemas.microsoft.com/office/powerpoint/2010/main" val="41419639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099F3AF-68D3-4FF7-896F-27D4ABD8988F}" type="datetimeFigureOut">
              <a:rPr lang="ru-RU" smtClean="0"/>
              <a:t>19.04.2016</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A1D8BF0-1277-482F-BE36-CEA0C60EBD35}" type="slidenum">
              <a:rPr lang="ru-RU" smtClean="0"/>
              <a:t>‹#›</a:t>
            </a:fld>
            <a:endParaRPr lang="ru-RU"/>
          </a:p>
        </p:txBody>
      </p:sp>
    </p:spTree>
    <p:extLst>
      <p:ext uri="{BB962C8B-B14F-4D97-AF65-F5344CB8AC3E}">
        <p14:creationId xmlns:p14="http://schemas.microsoft.com/office/powerpoint/2010/main" val="36063792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099F3AF-68D3-4FF7-896F-27D4ABD8988F}" type="datetimeFigureOut">
              <a:rPr lang="ru-RU" smtClean="0"/>
              <a:t>19.04.2016</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A1D8BF0-1277-482F-BE36-CEA0C60EBD35}" type="slidenum">
              <a:rPr lang="ru-RU" smtClean="0"/>
              <a:t>‹#›</a:t>
            </a:fld>
            <a:endParaRPr lang="ru-RU"/>
          </a:p>
        </p:txBody>
      </p:sp>
    </p:spTree>
    <p:extLst>
      <p:ext uri="{BB962C8B-B14F-4D97-AF65-F5344CB8AC3E}">
        <p14:creationId xmlns:p14="http://schemas.microsoft.com/office/powerpoint/2010/main" val="1256599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099F3AF-68D3-4FF7-896F-27D4ABD8988F}" type="datetimeFigureOut">
              <a:rPr lang="ru-RU" smtClean="0"/>
              <a:t>19.04.2016</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A1D8BF0-1277-482F-BE36-CEA0C60EBD35}" type="slidenum">
              <a:rPr lang="ru-RU" smtClean="0"/>
              <a:t>‹#›</a:t>
            </a:fld>
            <a:endParaRPr lang="ru-RU"/>
          </a:p>
        </p:txBody>
      </p:sp>
    </p:spTree>
    <p:extLst>
      <p:ext uri="{BB962C8B-B14F-4D97-AF65-F5344CB8AC3E}">
        <p14:creationId xmlns:p14="http://schemas.microsoft.com/office/powerpoint/2010/main" val="18083227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5099F3AF-68D3-4FF7-896F-27D4ABD8988F}" type="datetimeFigureOut">
              <a:rPr lang="ru-RU" smtClean="0"/>
              <a:t>19.04.2016</a:t>
            </a:fld>
            <a:endParaRPr lang="ru-RU"/>
          </a:p>
        </p:txBody>
      </p:sp>
      <p:sp>
        <p:nvSpPr>
          <p:cNvPr id="6" name="Footer Placeholder 5"/>
          <p:cNvSpPr>
            <a:spLocks noGrp="1"/>
          </p:cNvSpPr>
          <p:nvPr>
            <p:ph type="ftr" sz="quarter" idx="11"/>
          </p:nvPr>
        </p:nvSpPr>
        <p:spPr/>
        <p:txBody>
          <a:bodyPr/>
          <a:lstStyle/>
          <a:p>
            <a:endParaRPr lang="ru-RU"/>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2A1D8BF0-1277-482F-BE36-CEA0C60EBD35}" type="slidenum">
              <a:rPr lang="ru-RU" smtClean="0"/>
              <a:t>‹#›</a:t>
            </a:fld>
            <a:endParaRPr lang="ru-RU"/>
          </a:p>
        </p:txBody>
      </p:sp>
    </p:spTree>
    <p:extLst>
      <p:ext uri="{BB962C8B-B14F-4D97-AF65-F5344CB8AC3E}">
        <p14:creationId xmlns:p14="http://schemas.microsoft.com/office/powerpoint/2010/main" val="34290747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5099F3AF-68D3-4FF7-896F-27D4ABD8988F}" type="datetimeFigureOut">
              <a:rPr lang="ru-RU" smtClean="0"/>
              <a:t>19.04.2016</a:t>
            </a:fld>
            <a:endParaRPr lang="ru-RU"/>
          </a:p>
        </p:txBody>
      </p:sp>
      <p:sp>
        <p:nvSpPr>
          <p:cNvPr id="8" name="Footer Placeholder 7"/>
          <p:cNvSpPr>
            <a:spLocks noGrp="1"/>
          </p:cNvSpPr>
          <p:nvPr>
            <p:ph type="ftr" sz="quarter" idx="11"/>
          </p:nvPr>
        </p:nvSpPr>
        <p:spPr/>
        <p:txBody>
          <a:bodyPr/>
          <a:lstStyle/>
          <a:p>
            <a:endParaRPr lang="ru-RU"/>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2A1D8BF0-1277-482F-BE36-CEA0C60EBD35}" type="slidenum">
              <a:rPr lang="ru-RU" smtClean="0"/>
              <a:t>‹#›</a:t>
            </a:fld>
            <a:endParaRPr lang="ru-RU"/>
          </a:p>
        </p:txBody>
      </p:sp>
    </p:spTree>
    <p:extLst>
      <p:ext uri="{BB962C8B-B14F-4D97-AF65-F5344CB8AC3E}">
        <p14:creationId xmlns:p14="http://schemas.microsoft.com/office/powerpoint/2010/main" val="16699999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5099F3AF-68D3-4FF7-896F-27D4ABD8988F}" type="datetimeFigureOut">
              <a:rPr lang="ru-RU" smtClean="0"/>
              <a:t>19.04.2016</a:t>
            </a:fld>
            <a:endParaRPr lang="ru-RU"/>
          </a:p>
        </p:txBody>
      </p:sp>
      <p:sp>
        <p:nvSpPr>
          <p:cNvPr id="4" name="Footer Placeholder 3"/>
          <p:cNvSpPr>
            <a:spLocks noGrp="1"/>
          </p:cNvSpPr>
          <p:nvPr>
            <p:ph type="ftr" sz="quarter" idx="11"/>
          </p:nvPr>
        </p:nvSpPr>
        <p:spPr/>
        <p:txBody>
          <a:bodyPr/>
          <a:lstStyle/>
          <a:p>
            <a:endParaRPr lang="ru-RU"/>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2A1D8BF0-1277-482F-BE36-CEA0C60EBD35}" type="slidenum">
              <a:rPr lang="ru-RU" smtClean="0"/>
              <a:t>‹#›</a:t>
            </a:fld>
            <a:endParaRPr lang="ru-RU"/>
          </a:p>
        </p:txBody>
      </p:sp>
    </p:spTree>
    <p:extLst>
      <p:ext uri="{BB962C8B-B14F-4D97-AF65-F5344CB8AC3E}">
        <p14:creationId xmlns:p14="http://schemas.microsoft.com/office/powerpoint/2010/main" val="17932032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99F3AF-68D3-4FF7-896F-27D4ABD8988F}" type="datetimeFigureOut">
              <a:rPr lang="ru-RU" smtClean="0"/>
              <a:t>19.04.2016</a:t>
            </a:fld>
            <a:endParaRPr lang="ru-RU"/>
          </a:p>
        </p:txBody>
      </p:sp>
      <p:sp>
        <p:nvSpPr>
          <p:cNvPr id="3" name="Footer Placeholder 2"/>
          <p:cNvSpPr>
            <a:spLocks noGrp="1"/>
          </p:cNvSpPr>
          <p:nvPr>
            <p:ph type="ftr" sz="quarter" idx="11"/>
          </p:nvPr>
        </p:nvSpPr>
        <p:spPr/>
        <p:txBody>
          <a:bodyPr/>
          <a:lstStyle/>
          <a:p>
            <a:endParaRPr lang="ru-RU"/>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2A1D8BF0-1277-482F-BE36-CEA0C60EBD35}" type="slidenum">
              <a:rPr lang="ru-RU" smtClean="0"/>
              <a:t>‹#›</a:t>
            </a:fld>
            <a:endParaRPr lang="ru-RU"/>
          </a:p>
        </p:txBody>
      </p:sp>
    </p:spTree>
    <p:extLst>
      <p:ext uri="{BB962C8B-B14F-4D97-AF65-F5344CB8AC3E}">
        <p14:creationId xmlns:p14="http://schemas.microsoft.com/office/powerpoint/2010/main" val="34762048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099F3AF-68D3-4FF7-896F-27D4ABD8988F}" type="datetimeFigureOut">
              <a:rPr lang="ru-RU" smtClean="0"/>
              <a:t>19.04.2016</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2A1D8BF0-1277-482F-BE36-CEA0C60EBD35}" type="slidenum">
              <a:rPr lang="ru-RU" smtClean="0"/>
              <a:t>‹#›</a:t>
            </a:fld>
            <a:endParaRPr lang="ru-RU"/>
          </a:p>
        </p:txBody>
      </p:sp>
    </p:spTree>
    <p:extLst>
      <p:ext uri="{BB962C8B-B14F-4D97-AF65-F5344CB8AC3E}">
        <p14:creationId xmlns:p14="http://schemas.microsoft.com/office/powerpoint/2010/main" val="31968839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099F3AF-68D3-4FF7-896F-27D4ABD8988F}" type="datetimeFigureOut">
              <a:rPr lang="ru-RU" smtClean="0"/>
              <a:t>19.04.2016</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A1D8BF0-1277-482F-BE36-CEA0C60EBD35}" type="slidenum">
              <a:rPr lang="ru-RU" smtClean="0"/>
              <a:t>‹#›</a:t>
            </a:fld>
            <a:endParaRPr lang="ru-RU"/>
          </a:p>
        </p:txBody>
      </p:sp>
    </p:spTree>
    <p:extLst>
      <p:ext uri="{BB962C8B-B14F-4D97-AF65-F5344CB8AC3E}">
        <p14:creationId xmlns:p14="http://schemas.microsoft.com/office/powerpoint/2010/main" val="5168160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5099F3AF-68D3-4FF7-896F-27D4ABD8988F}" type="datetimeFigureOut">
              <a:rPr lang="ru-RU" smtClean="0"/>
              <a:t>19.04.2016</a:t>
            </a:fld>
            <a:endParaRPr lang="ru-RU"/>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2A1D8BF0-1277-482F-BE36-CEA0C60EBD35}" type="slidenum">
              <a:rPr lang="ru-RU" smtClean="0"/>
              <a:t>‹#›</a:t>
            </a:fld>
            <a:endParaRPr lang="ru-RU"/>
          </a:p>
        </p:txBody>
      </p:sp>
    </p:spTree>
    <p:extLst>
      <p:ext uri="{BB962C8B-B14F-4D97-AF65-F5344CB8AC3E}">
        <p14:creationId xmlns:p14="http://schemas.microsoft.com/office/powerpoint/2010/main" val="272907549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sz="7200" b="1" u="sng" dirty="0" smtClean="0"/>
              <a:t>Никита Богословский.</a:t>
            </a:r>
            <a:endParaRPr lang="ru-RU" sz="7200" b="1" u="sng" dirty="0"/>
          </a:p>
        </p:txBody>
      </p:sp>
      <p:sp>
        <p:nvSpPr>
          <p:cNvPr id="3" name="Подзаголовок 2"/>
          <p:cNvSpPr>
            <a:spLocks noGrp="1"/>
          </p:cNvSpPr>
          <p:nvPr>
            <p:ph type="subTitle" idx="1"/>
          </p:nvPr>
        </p:nvSpPr>
        <p:spPr/>
        <p:txBody>
          <a:bodyPr/>
          <a:lstStyle/>
          <a:p>
            <a:r>
              <a:rPr lang="ru-RU" dirty="0" smtClean="0"/>
              <a:t>Подготовил: Добреньков Максим </a:t>
            </a:r>
            <a:r>
              <a:rPr lang="en-US" dirty="0" smtClean="0"/>
              <a:t>7 </a:t>
            </a:r>
            <a:r>
              <a:rPr lang="ru-RU" dirty="0" smtClean="0"/>
              <a:t>класс.</a:t>
            </a:r>
            <a:endParaRPr lang="ru-RU" dirty="0"/>
          </a:p>
        </p:txBody>
      </p:sp>
    </p:spTree>
    <p:extLst>
      <p:ext uri="{BB962C8B-B14F-4D97-AF65-F5344CB8AC3E}">
        <p14:creationId xmlns:p14="http://schemas.microsoft.com/office/powerpoint/2010/main" val="2598943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0"/>
            <a:ext cx="12192000" cy="6858000"/>
          </a:xfrm>
        </p:spPr>
        <p:txBody>
          <a:bodyPr/>
          <a:lstStyle/>
          <a:p>
            <a:r>
              <a:rPr lang="ru-RU" dirty="0" smtClean="0"/>
              <a:t>В конце 50-х и 60-х годах Никита Владимирович часто выступал на телевидении и радио в качестве ведущего развлекательных программ. Он является одним из зачинателей и первым ведущим популярной передачи тех лет — Клуб Весёлых и Находчивых, которая сначала называлась «Вечер весёлых вопросов». Последняя песня, которая была написана Никитой Богословским на стихи Михаила Пляцковского в 1984 году - "Кукушка" в исполнении Аллы Пугачевой. Умер 4 апреля 2004 года. Похоронен в Москве на Новодевичьем кладбище. </a:t>
            </a:r>
            <a:endParaRPr lang="ru-RU" dirty="0"/>
          </a:p>
        </p:txBody>
      </p:sp>
      <p:pic>
        <p:nvPicPr>
          <p:cNvPr id="4" name="Рисунок 3"/>
          <p:cNvPicPr>
            <a:picLocks noChangeAspect="1"/>
          </p:cNvPicPr>
          <p:nvPr/>
        </p:nvPicPr>
        <p:blipFill>
          <a:blip r:embed="rId2"/>
          <a:stretch>
            <a:fillRect/>
          </a:stretch>
        </p:blipFill>
        <p:spPr>
          <a:xfrm>
            <a:off x="4135272" y="1756467"/>
            <a:ext cx="3821373" cy="5101533"/>
          </a:xfrm>
          <a:prstGeom prst="rect">
            <a:avLst/>
          </a:prstGeom>
        </p:spPr>
      </p:pic>
    </p:spTree>
    <p:extLst>
      <p:ext uri="{BB962C8B-B14F-4D97-AF65-F5344CB8AC3E}">
        <p14:creationId xmlns:p14="http://schemas.microsoft.com/office/powerpoint/2010/main" val="1925174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barn(inVertical)">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800" b="1" dirty="0" smtClean="0"/>
              <a:t>Никита Владимирович Богословский</a:t>
            </a:r>
            <a:r>
              <a:rPr lang="ru-RU" sz="2800" dirty="0" smtClean="0"/>
              <a:t>— советский и российский композитор, дирижёр, пианист, литератор. Народный артист СССР .</a:t>
            </a:r>
            <a:endParaRPr lang="ru-RU" sz="2800" dirty="0"/>
          </a:p>
        </p:txBody>
      </p:sp>
      <p:pic>
        <p:nvPicPr>
          <p:cNvPr id="4" name="Объект 3"/>
          <p:cNvPicPr>
            <a:picLocks noGrp="1" noChangeAspect="1"/>
          </p:cNvPicPr>
          <p:nvPr>
            <p:ph idx="1"/>
          </p:nvPr>
        </p:nvPicPr>
        <p:blipFill>
          <a:blip r:embed="rId2"/>
          <a:stretch>
            <a:fillRect/>
          </a:stretch>
        </p:blipFill>
        <p:spPr>
          <a:xfrm>
            <a:off x="8625385" y="1739908"/>
            <a:ext cx="3566615" cy="5118092"/>
          </a:xfrm>
          <a:prstGeom prst="rect">
            <a:avLst/>
          </a:prstGeom>
        </p:spPr>
      </p:pic>
    </p:spTree>
    <p:extLst>
      <p:ext uri="{BB962C8B-B14F-4D97-AF65-F5344CB8AC3E}">
        <p14:creationId xmlns:p14="http://schemas.microsoft.com/office/powerpoint/2010/main" val="3122801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0"/>
            <a:ext cx="12192000" cy="6858000"/>
          </a:xfrm>
        </p:spPr>
        <p:txBody>
          <a:bodyPr>
            <a:normAutofit/>
          </a:bodyPr>
          <a:lstStyle/>
          <a:p>
            <a:r>
              <a:rPr lang="ru-RU" sz="3200" dirty="0" smtClean="0"/>
              <a:t>Никита Богословский родился 9  мая 1913 года в Санкт-Петербурге. Отец — Богословский Владимир Львович. Мать — Богословская Елена Михайловна. Так как родители развелись, а мать вскоре вышла замуж, своего отца Никита не знал и воспитывался отчимом.</a:t>
            </a:r>
          </a:p>
          <a:p>
            <a:endParaRPr lang="ru-RU" sz="3200" dirty="0"/>
          </a:p>
        </p:txBody>
      </p:sp>
      <p:pic>
        <p:nvPicPr>
          <p:cNvPr id="4" name="Рисунок 3"/>
          <p:cNvPicPr>
            <a:picLocks noChangeAspect="1"/>
          </p:cNvPicPr>
          <p:nvPr/>
        </p:nvPicPr>
        <p:blipFill>
          <a:blip r:embed="rId2"/>
          <a:stretch>
            <a:fillRect/>
          </a:stretch>
        </p:blipFill>
        <p:spPr>
          <a:xfrm>
            <a:off x="4503761" y="2479867"/>
            <a:ext cx="3043450" cy="4382568"/>
          </a:xfrm>
          <a:prstGeom prst="rect">
            <a:avLst/>
          </a:prstGeom>
        </p:spPr>
      </p:pic>
    </p:spTree>
    <p:extLst>
      <p:ext uri="{BB962C8B-B14F-4D97-AF65-F5344CB8AC3E}">
        <p14:creationId xmlns:p14="http://schemas.microsoft.com/office/powerpoint/2010/main" val="2073412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Заголовок 1"/>
          <p:cNvSpPr>
            <a:spLocks noGrp="1"/>
          </p:cNvSpPr>
          <p:nvPr>
            <p:ph idx="1"/>
          </p:nvPr>
        </p:nvSpPr>
        <p:spPr>
          <a:xfrm>
            <a:off x="0" y="0"/>
            <a:ext cx="12192000" cy="6858000"/>
          </a:xfrm>
        </p:spPr>
        <p:txBody>
          <a:bodyPr>
            <a:normAutofit fontScale="97500"/>
          </a:bodyPr>
          <a:lstStyle/>
          <a:p>
            <a:r>
              <a:rPr lang="ru-RU" dirty="0" smtClean="0"/>
              <a:t>В 1920—1929 годах учился в совтрудшколе Ленинграда. По его воспоминаниям, в эти годы было получено главное музыкальное образование, значившее больше чем всё последующее консерваторское обучение. Это произошло на длившихся почти два года, воскресных занятиях с великим русским композитором Александром Константиновичем Глазуновым. Школьные годы отмечены первыми, известными произведениями. Это вальс, сочинённый и подаренный Эдит Утёсовой на её шестой день рождения. К собственному пятнадцатилетию, он написал оперетту «Ночь перед Рождеством». Премьера прошла в Ленинградском театре музыкальной комедии, но автора </a:t>
            </a:r>
            <a:r>
              <a:rPr lang="ru-RU" dirty="0" smtClean="0"/>
              <a:t> туда</a:t>
            </a:r>
            <a:r>
              <a:rPr lang="ru-RU" dirty="0" smtClean="0"/>
              <a:t>, по малолетству, не пустили. Самое первое своё сочинение Н. В. Богословский написал в восьмилетнем возрасте.</a:t>
            </a:r>
            <a:endParaRPr lang="ru-RU" dirty="0"/>
          </a:p>
        </p:txBody>
      </p:sp>
      <p:pic>
        <p:nvPicPr>
          <p:cNvPr id="11" name="Рисунок 10"/>
          <p:cNvPicPr>
            <a:picLocks noChangeAspect="1"/>
          </p:cNvPicPr>
          <p:nvPr/>
        </p:nvPicPr>
        <p:blipFill>
          <a:blip r:embed="rId2"/>
          <a:stretch>
            <a:fillRect/>
          </a:stretch>
        </p:blipFill>
        <p:spPr>
          <a:xfrm>
            <a:off x="4585647" y="2291117"/>
            <a:ext cx="6089176" cy="4566883"/>
          </a:xfrm>
          <a:prstGeom prst="rect">
            <a:avLst/>
          </a:prstGeom>
        </p:spPr>
      </p:pic>
    </p:spTree>
    <p:extLst>
      <p:ext uri="{BB962C8B-B14F-4D97-AF65-F5344CB8AC3E}">
        <p14:creationId xmlns:p14="http://schemas.microsoft.com/office/powerpoint/2010/main" val="3949686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 calcmode="lin" valueType="num">
                                      <p:cBhvr>
                                        <p:cTn id="7" dur="500" fill="hold"/>
                                        <p:tgtEl>
                                          <p:spTgt spid="10">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0">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10">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randombar(horizontal)">
                                      <p:cBhvr>
                                        <p:cTn id="1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0"/>
            <a:ext cx="12192000" cy="6858000"/>
          </a:xfrm>
        </p:spPr>
        <p:txBody>
          <a:bodyPr/>
          <a:lstStyle/>
          <a:p>
            <a:pPr marL="0" indent="0">
              <a:buNone/>
            </a:pPr>
            <a:r>
              <a:rPr lang="ru-RU" dirty="0" smtClean="0"/>
              <a:t>Далее Никита учился на композиторском отделении ленинградского музыкального техникума имени М. П. Мусоргского, затем в Ленинградской государственной консерватории имени Н. А. Римского-Корсакова по классу композиции , которую успешно окончил в 1934 году. Ещё в студенческие годы Н. Богословский вошёл в круг творческой молодёжи связанной с театром, эстрадой и кино. Он сочинял музыку для спектаклей Ленинградского театра </a:t>
            </a:r>
            <a:r>
              <a:rPr lang="ru-RU" dirty="0" smtClean="0"/>
              <a:t> малых </a:t>
            </a:r>
            <a:r>
              <a:rPr lang="ru-RU" dirty="0" smtClean="0"/>
              <a:t>форм, таких, например, как «Уха из петуха» и «Весна на Стрелке».</a:t>
            </a:r>
          </a:p>
          <a:p>
            <a:pPr marL="0" indent="0">
              <a:buNone/>
            </a:pPr>
            <a:endParaRPr lang="ru-RU" dirty="0"/>
          </a:p>
        </p:txBody>
      </p:sp>
      <p:pic>
        <p:nvPicPr>
          <p:cNvPr id="4" name="Рисунок 3"/>
          <p:cNvPicPr>
            <a:picLocks noChangeAspect="1"/>
          </p:cNvPicPr>
          <p:nvPr/>
        </p:nvPicPr>
        <p:blipFill>
          <a:blip r:embed="rId2"/>
          <a:stretch>
            <a:fillRect/>
          </a:stretch>
        </p:blipFill>
        <p:spPr>
          <a:xfrm>
            <a:off x="2698824" y="1501409"/>
            <a:ext cx="9493176" cy="5356591"/>
          </a:xfrm>
          <a:prstGeom prst="rect">
            <a:avLst/>
          </a:prstGeom>
        </p:spPr>
      </p:pic>
    </p:spTree>
    <p:extLst>
      <p:ext uri="{BB962C8B-B14F-4D97-AF65-F5344CB8AC3E}">
        <p14:creationId xmlns:p14="http://schemas.microsoft.com/office/powerpoint/2010/main" val="3180805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2000"/>
                                        <p:tgtEl>
                                          <p:spTgt spid="4"/>
                                        </p:tgtEl>
                                      </p:cBhvr>
                                    </p:animEffect>
                                    <p:anim calcmode="lin" valueType="num">
                                      <p:cBhvr>
                                        <p:cTn id="13" dur="2000" fill="hold"/>
                                        <p:tgtEl>
                                          <p:spTgt spid="4"/>
                                        </p:tgtEl>
                                        <p:attrNameLst>
                                          <p:attrName>ppt_w</p:attrName>
                                        </p:attrNameLst>
                                      </p:cBhvr>
                                      <p:tavLst>
                                        <p:tav tm="0" fmla="#ppt_w*sin(2.5*pi*$)">
                                          <p:val>
                                            <p:fltVal val="0"/>
                                          </p:val>
                                        </p:tav>
                                        <p:tav tm="100000">
                                          <p:val>
                                            <p:fltVal val="1"/>
                                          </p:val>
                                        </p:tav>
                                      </p:tavLst>
                                    </p:anim>
                                    <p:anim calcmode="lin" valueType="num">
                                      <p:cBhvr>
                                        <p:cTn id="14"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0"/>
            <a:ext cx="12192000" cy="6858000"/>
          </a:xfrm>
        </p:spPr>
        <p:txBody>
          <a:bodyPr/>
          <a:lstStyle/>
          <a:p>
            <a:pPr marL="0" indent="0">
              <a:buNone/>
            </a:pPr>
            <a:r>
              <a:rPr lang="ru-RU" dirty="0" smtClean="0"/>
              <a:t>После убийства С. М. Кирова, в ходе начавшихся репрессий, Никита Владимирович, как выходец из дворянской семьи, подлежал высылке из Ленинграда в Сыктывкар. Однако, решил рискнуть и туда не ехать. Ему повезло и о нём забыли. С 1937 года Н. Богословский начал писать музыку для кино. Он «проснулся известным» уже после своего первого фильма — «Остров сокровищ», где прозвучала песенка Дженни на стихи В. Лебедева-Кумача. </a:t>
            </a:r>
            <a:endParaRPr lang="ru-RU" dirty="0"/>
          </a:p>
        </p:txBody>
      </p:sp>
      <p:pic>
        <p:nvPicPr>
          <p:cNvPr id="4" name="Рисунок 3"/>
          <p:cNvPicPr>
            <a:picLocks noChangeAspect="1"/>
          </p:cNvPicPr>
          <p:nvPr/>
        </p:nvPicPr>
        <p:blipFill>
          <a:blip r:embed="rId2"/>
          <a:stretch>
            <a:fillRect/>
          </a:stretch>
        </p:blipFill>
        <p:spPr>
          <a:xfrm>
            <a:off x="5827594" y="1274624"/>
            <a:ext cx="5297321" cy="5583376"/>
          </a:xfrm>
          <a:prstGeom prst="rect">
            <a:avLst/>
          </a:prstGeom>
        </p:spPr>
      </p:pic>
    </p:spTree>
    <p:extLst>
      <p:ext uri="{BB962C8B-B14F-4D97-AF65-F5344CB8AC3E}">
        <p14:creationId xmlns:p14="http://schemas.microsoft.com/office/powerpoint/2010/main" val="2667211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ircle(in)">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1"/>
          <p:cNvSpPr>
            <a:spLocks noGrp="1"/>
          </p:cNvSpPr>
          <p:nvPr>
            <p:ph idx="1"/>
          </p:nvPr>
        </p:nvSpPr>
        <p:spPr>
          <a:xfrm>
            <a:off x="0" y="0"/>
            <a:ext cx="12192000" cy="6858000"/>
          </a:xfrm>
        </p:spPr>
        <p:txBody>
          <a:bodyPr>
            <a:normAutofit fontScale="97500"/>
          </a:bodyPr>
          <a:lstStyle/>
          <a:p>
            <a:pPr marL="0" indent="0">
              <a:buNone/>
            </a:pPr>
            <a:r>
              <a:rPr lang="ru-RU" dirty="0" smtClean="0"/>
              <a:t>Став знаменитым, Никита </a:t>
            </a:r>
            <a:r>
              <a:rPr lang="ru-RU" dirty="0" smtClean="0"/>
              <a:t> Владимирович </a:t>
            </a:r>
            <a:r>
              <a:rPr lang="ru-RU" dirty="0" smtClean="0"/>
              <a:t>перебрался в Москву, где были написаны такие песни, как: «Любимый город», «Спят курганы тёмные». Отечественная война застала Н. Богословского на Киевской киностудии. Вместе с ней его эвакуировали в Ташкент. Там была создана такая песенная классика, как «Лизавета», «Тёмная ночь», «Шаланды, полные кефали», «Солдатский вальс». По окончании войны им были написаны песни «Три года ты мне снилась», Романс Рощина. Всего Н. Богословским было создано более трёхсот песен, музыка к ста девятнадцати фильмам и восьмидесяти спектаклям.</a:t>
            </a:r>
          </a:p>
          <a:p>
            <a:pPr marL="0" indent="0">
              <a:buNone/>
            </a:pPr>
            <a:endParaRPr lang="ru-RU" dirty="0"/>
          </a:p>
        </p:txBody>
      </p:sp>
      <p:pic>
        <p:nvPicPr>
          <p:cNvPr id="8" name="Рисунок 7"/>
          <p:cNvPicPr>
            <a:picLocks noChangeAspect="1"/>
          </p:cNvPicPr>
          <p:nvPr/>
        </p:nvPicPr>
        <p:blipFill>
          <a:blip r:embed="rId2"/>
          <a:stretch>
            <a:fillRect/>
          </a:stretch>
        </p:blipFill>
        <p:spPr>
          <a:xfrm>
            <a:off x="2879678" y="1778572"/>
            <a:ext cx="4503760" cy="5079428"/>
          </a:xfrm>
          <a:prstGeom prst="rect">
            <a:avLst/>
          </a:prstGeom>
        </p:spPr>
      </p:pic>
    </p:spTree>
    <p:extLst>
      <p:ext uri="{BB962C8B-B14F-4D97-AF65-F5344CB8AC3E}">
        <p14:creationId xmlns:p14="http://schemas.microsoft.com/office/powerpoint/2010/main" val="3042274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1000" fill="hold"/>
                                        <p:tgtEl>
                                          <p:spTgt spid="7">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7">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7">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580">
                                          <p:stCondLst>
                                            <p:cond delay="0"/>
                                          </p:stCondLst>
                                        </p:cTn>
                                        <p:tgtEl>
                                          <p:spTgt spid="8"/>
                                        </p:tgtEl>
                                      </p:cBhvr>
                                    </p:animEffect>
                                    <p:anim calcmode="lin" valueType="num">
                                      <p:cBhvr>
                                        <p:cTn id="16"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21" dur="26">
                                          <p:stCondLst>
                                            <p:cond delay="650"/>
                                          </p:stCondLst>
                                        </p:cTn>
                                        <p:tgtEl>
                                          <p:spTgt spid="8"/>
                                        </p:tgtEl>
                                      </p:cBhvr>
                                      <p:to x="100000" y="60000"/>
                                    </p:animScale>
                                    <p:animScale>
                                      <p:cBhvr>
                                        <p:cTn id="22" dur="166" decel="50000">
                                          <p:stCondLst>
                                            <p:cond delay="676"/>
                                          </p:stCondLst>
                                        </p:cTn>
                                        <p:tgtEl>
                                          <p:spTgt spid="8"/>
                                        </p:tgtEl>
                                      </p:cBhvr>
                                      <p:to x="100000" y="100000"/>
                                    </p:animScale>
                                    <p:animScale>
                                      <p:cBhvr>
                                        <p:cTn id="23" dur="26">
                                          <p:stCondLst>
                                            <p:cond delay="1312"/>
                                          </p:stCondLst>
                                        </p:cTn>
                                        <p:tgtEl>
                                          <p:spTgt spid="8"/>
                                        </p:tgtEl>
                                      </p:cBhvr>
                                      <p:to x="100000" y="80000"/>
                                    </p:animScale>
                                    <p:animScale>
                                      <p:cBhvr>
                                        <p:cTn id="24" dur="166" decel="50000">
                                          <p:stCondLst>
                                            <p:cond delay="1338"/>
                                          </p:stCondLst>
                                        </p:cTn>
                                        <p:tgtEl>
                                          <p:spTgt spid="8"/>
                                        </p:tgtEl>
                                      </p:cBhvr>
                                      <p:to x="100000" y="100000"/>
                                    </p:animScale>
                                    <p:animScale>
                                      <p:cBhvr>
                                        <p:cTn id="25" dur="26">
                                          <p:stCondLst>
                                            <p:cond delay="1642"/>
                                          </p:stCondLst>
                                        </p:cTn>
                                        <p:tgtEl>
                                          <p:spTgt spid="8"/>
                                        </p:tgtEl>
                                      </p:cBhvr>
                                      <p:to x="100000" y="90000"/>
                                    </p:animScale>
                                    <p:animScale>
                                      <p:cBhvr>
                                        <p:cTn id="26" dur="166" decel="50000">
                                          <p:stCondLst>
                                            <p:cond delay="1668"/>
                                          </p:stCondLst>
                                        </p:cTn>
                                        <p:tgtEl>
                                          <p:spTgt spid="8"/>
                                        </p:tgtEl>
                                      </p:cBhvr>
                                      <p:to x="100000" y="100000"/>
                                    </p:animScale>
                                    <p:animScale>
                                      <p:cBhvr>
                                        <p:cTn id="27" dur="26">
                                          <p:stCondLst>
                                            <p:cond delay="1808"/>
                                          </p:stCondLst>
                                        </p:cTn>
                                        <p:tgtEl>
                                          <p:spTgt spid="8"/>
                                        </p:tgtEl>
                                      </p:cBhvr>
                                      <p:to x="100000" y="95000"/>
                                    </p:animScale>
                                    <p:animScale>
                                      <p:cBhvr>
                                        <p:cTn id="28" dur="166" decel="50000">
                                          <p:stCondLst>
                                            <p:cond delay="1834"/>
                                          </p:stCondLst>
                                        </p:cTn>
                                        <p:tgtEl>
                                          <p:spTgt spid="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0"/>
            <a:ext cx="12192000" cy="6858000"/>
          </a:xfrm>
        </p:spPr>
        <p:txBody>
          <a:bodyPr>
            <a:normAutofit/>
          </a:bodyPr>
          <a:lstStyle/>
          <a:p>
            <a:pPr algn="ctr"/>
            <a:r>
              <a:rPr lang="ru-RU" sz="3600" b="1" i="1" u="sng" dirty="0" smtClean="0"/>
              <a:t>Интересные факты</a:t>
            </a:r>
          </a:p>
          <a:p>
            <a:r>
              <a:rPr lang="ru-RU" b="1" i="1" u="sng" dirty="0"/>
              <a:t>Первый розыгрыш</a:t>
            </a:r>
          </a:p>
          <a:p>
            <a:endParaRPr lang="ru-RU" b="1" i="1" u="sng" dirty="0"/>
          </a:p>
          <a:p>
            <a:r>
              <a:rPr lang="ru-RU" b="1" i="1" u="sng" dirty="0"/>
              <a:t>ПЕРВЫЙ свой розыгрыш Никита Богословский устроил, еще учась в школе. Зимой по пожарной лестнице он забрался на пятый этаж школы, прижался носом к окну и постучал. Учительница, увидев его физиономию, упала в </a:t>
            </a:r>
            <a:r>
              <a:rPr lang="ru-RU" b="1" i="1" u="sng" dirty="0" smtClean="0"/>
              <a:t>обморок</a:t>
            </a:r>
          </a:p>
          <a:p>
            <a:r>
              <a:rPr lang="ru-RU" b="1" i="1" u="sng" dirty="0"/>
              <a:t>Подлинный Левитан…</a:t>
            </a:r>
          </a:p>
          <a:p>
            <a:endParaRPr lang="ru-RU" b="1" i="1" u="sng" dirty="0"/>
          </a:p>
          <a:p>
            <a:r>
              <a:rPr lang="ru-RU" sz="2400" b="1" i="1" u="sng" dirty="0"/>
              <a:t>ОДНАЖДЫ Богословский попросил знаменитого диктора Левитана нарисовать что-нибудь на листке бумаги. Тот отпирался, говорил, что никогда не умел рисовать, но Никита Владимирович его все-таки уломал. Левитан нарисовал домик с идущим из трубы дымком. Этот детский рисунок Богословский вставил в рамку, повесил у себя дома и с каждым, кто приходил к нему в гости, спорил, что это подлинный Левитан</a:t>
            </a:r>
            <a:r>
              <a:rPr lang="ru-RU" sz="2400" b="1" i="1" u="sng" dirty="0" smtClean="0"/>
              <a:t>…</a:t>
            </a:r>
          </a:p>
          <a:p>
            <a:endParaRPr lang="ru-RU" sz="2400" b="1" i="1" u="sng" dirty="0"/>
          </a:p>
        </p:txBody>
      </p:sp>
    </p:spTree>
    <p:extLst>
      <p:ext uri="{BB962C8B-B14F-4D97-AF65-F5344CB8AC3E}">
        <p14:creationId xmlns:p14="http://schemas.microsoft.com/office/powerpoint/2010/main" val="42373643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0"/>
            <a:ext cx="12192000" cy="6858000"/>
          </a:xfrm>
        </p:spPr>
        <p:txBody>
          <a:bodyPr/>
          <a:lstStyle/>
          <a:p>
            <a:pPr marL="0" indent="0">
              <a:buNone/>
            </a:pPr>
            <a:r>
              <a:rPr lang="ru-RU" sz="3200" dirty="0" smtClean="0"/>
              <a:t>Подлинный Левитан:</a:t>
            </a:r>
          </a:p>
          <a:p>
            <a:r>
              <a:rPr lang="ru-RU" sz="2800" b="1" i="1" u="sng" dirty="0"/>
              <a:t>ОДНАЖДЫ Богословский попросил знаменитого диктора Левитана нарисовать что-нибудь на листке бумаги. Тот отпирался, говорил, что никогда не умел рисовать, но Никита Владимирович его все-таки уломал. Левитан нарисовал домик с идущим из трубы дымком. Этот детский рисунок Богословский вставил в рамку, повесил у себя дома и с каждым, кто приходил к нему в гости, спорил, что это подлинный Левитан…</a:t>
            </a:r>
          </a:p>
          <a:p>
            <a:endParaRPr lang="ru-RU" b="1" i="1" u="sng" dirty="0"/>
          </a:p>
          <a:p>
            <a:pPr marL="0" indent="0">
              <a:buNone/>
            </a:pPr>
            <a:endParaRPr lang="ru-RU" dirty="0"/>
          </a:p>
        </p:txBody>
      </p:sp>
    </p:spTree>
    <p:extLst>
      <p:ext uri="{BB962C8B-B14F-4D97-AF65-F5344CB8AC3E}">
        <p14:creationId xmlns:p14="http://schemas.microsoft.com/office/powerpoint/2010/main" val="625605103"/>
      </p:ext>
    </p:extLst>
  </p:cSld>
  <p:clrMapOvr>
    <a:masterClrMapping/>
  </p:clrMapOvr>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Легкий дым">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65</TotalTime>
  <Words>725</Words>
  <Application>Microsoft Office PowerPoint</Application>
  <PresentationFormat>Произвольный</PresentationFormat>
  <Paragraphs>18</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Легкий дым</vt:lpstr>
      <vt:lpstr>Никита Богословский.</vt:lpstr>
      <vt:lpstr>Никита Владимирович Богословский— советский и российский композитор, дирижёр, пианист, литератор. Народный артист СССР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Никита Богословский.</dc:title>
  <dc:creator>Наташа</dc:creator>
  <cp:lastModifiedBy>Ольга</cp:lastModifiedBy>
  <cp:revision>15</cp:revision>
  <dcterms:created xsi:type="dcterms:W3CDTF">2016-02-28T11:31:48Z</dcterms:created>
  <dcterms:modified xsi:type="dcterms:W3CDTF">2016-04-19T10:55:31Z</dcterms:modified>
</cp:coreProperties>
</file>