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62" r:id="rId4"/>
    <p:sldId id="264" r:id="rId5"/>
    <p:sldId id="263" r:id="rId6"/>
    <p:sldId id="261" r:id="rId7"/>
    <p:sldId id="265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0000"/>
    <a:srgbClr val="753805"/>
    <a:srgbClr val="7A0000"/>
    <a:srgbClr val="2A7E54"/>
    <a:srgbClr val="FFFFCC"/>
    <a:srgbClr val="226845"/>
    <a:srgbClr val="1D591D"/>
    <a:srgbClr val="2A7E2A"/>
    <a:srgbClr val="0060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42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8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8C188D-7AA0-4BD6-A8D1-BDB690168CBD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F235FC-491D-4CE6-9FA4-CB21228CBB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5512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8D49EF-2A19-4707-95FB-9FFA73A11003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B559DF-501B-481A-AC4F-FF644672BC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8999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559DF-501B-481A-AC4F-FF644672BCC3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29080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559DF-501B-481A-AC4F-FF644672BCC3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6316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3728" y="404664"/>
            <a:ext cx="4968552" cy="3312368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600" b="1" spc="300" dirty="0" smtClean="0">
                <a:ln w="11430"/>
                <a:blipFill dpi="0" rotWithShape="1">
                  <a:blip r:embed="rId3"/>
                  <a:srcRect/>
                  <a:stretch>
                    <a:fillRect/>
                  </a:stretch>
                </a:blip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60000" endA="900" endPos="58000" dir="5400000" sy="-100000" algn="bl" rotWithShape="0"/>
                </a:effectLst>
              </a:rPr>
              <a:t>Я </a:t>
            </a:r>
            <a:br>
              <a:rPr lang="ru-RU" sz="6600" b="1" spc="300" dirty="0" smtClean="0">
                <a:ln w="11430"/>
                <a:blipFill dpi="0" rotWithShape="1">
                  <a:blip r:embed="rId3"/>
                  <a:srcRect/>
                  <a:stretch>
                    <a:fillRect/>
                  </a:stretch>
                </a:blip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60000" endA="900" endPos="58000" dir="5400000" sy="-100000" algn="bl" rotWithShape="0"/>
                </a:effectLst>
              </a:rPr>
            </a:br>
            <a:r>
              <a:rPr lang="ru-RU" sz="6600" b="1" spc="300" dirty="0" smtClean="0">
                <a:ln w="11430"/>
                <a:blipFill dpi="0" rotWithShape="1">
                  <a:blip r:embed="rId3"/>
                  <a:srcRect/>
                  <a:stretch>
                    <a:fillRect/>
                  </a:stretch>
                </a:blip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60000" endA="900" endPos="58000" dir="5400000" sy="-100000" algn="bl" rotWithShape="0"/>
                </a:effectLst>
              </a:rPr>
              <a:t>познаю</a:t>
            </a:r>
            <a:br>
              <a:rPr lang="ru-RU" sz="6600" b="1" spc="300" dirty="0" smtClean="0">
                <a:ln w="11430"/>
                <a:blipFill dpi="0" rotWithShape="1">
                  <a:blip r:embed="rId3"/>
                  <a:srcRect/>
                  <a:stretch>
                    <a:fillRect/>
                  </a:stretch>
                </a:blip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60000" endA="900" endPos="58000" dir="5400000" sy="-100000" algn="bl" rotWithShape="0"/>
                </a:effectLst>
              </a:rPr>
            </a:br>
            <a:r>
              <a:rPr lang="ru-RU" sz="6600" b="1" spc="300" dirty="0" smtClean="0">
                <a:ln w="11430"/>
                <a:blipFill dpi="0" rotWithShape="1">
                  <a:blip r:embed="rId3"/>
                  <a:srcRect/>
                  <a:stretch>
                    <a:fillRect/>
                  </a:stretch>
                </a:blip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60000" endA="900" endPos="58000" dir="5400000" sy="-100000" algn="bl" rotWithShape="0"/>
                </a:effectLst>
              </a:rPr>
              <a:t>мир</a:t>
            </a:r>
            <a:endParaRPr lang="ru-RU" sz="6600" b="1" spc="300" dirty="0">
              <a:ln w="11430"/>
              <a:blipFill dpi="0" rotWithShape="1">
                <a:blip r:embed="rId3"/>
                <a:srcRect/>
                <a:stretch>
                  <a:fillRect/>
                </a:stretch>
              </a:blip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67744" y="4365104"/>
            <a:ext cx="43204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/>
              <a:t>Фотоотчёт  </a:t>
            </a:r>
          </a:p>
          <a:p>
            <a:pPr algn="ctr"/>
            <a:r>
              <a:rPr lang="ru-RU" sz="2400" i="1" dirty="0" smtClean="0"/>
              <a:t>« Огород на окошке» </a:t>
            </a:r>
            <a:endParaRPr lang="ru-RU" sz="1600" i="1" dirty="0" smtClean="0"/>
          </a:p>
          <a:p>
            <a:pPr algn="ctr"/>
            <a:r>
              <a:rPr lang="ru-RU" sz="1600" i="1" dirty="0" smtClean="0"/>
              <a:t>В разновозрастной группе </a:t>
            </a:r>
          </a:p>
          <a:p>
            <a:pPr algn="ctr"/>
            <a:r>
              <a:rPr lang="ru-RU" sz="1600" i="1" dirty="0" smtClean="0"/>
              <a:t>Воспитатель Клюева С</a:t>
            </a:r>
            <a:r>
              <a:rPr lang="en-US" sz="1600" i="1" dirty="0" smtClean="0"/>
              <a:t>.</a:t>
            </a:r>
            <a:r>
              <a:rPr lang="ru-RU" sz="1600" i="1" dirty="0" smtClean="0"/>
              <a:t> А</a:t>
            </a:r>
            <a:r>
              <a:rPr lang="en-US" sz="1600" i="1" dirty="0" smtClean="0"/>
              <a:t>.</a:t>
            </a:r>
          </a:p>
          <a:p>
            <a:pPr algn="ctr"/>
            <a:r>
              <a:rPr lang="ru-RU" sz="1600" i="1" dirty="0" smtClean="0"/>
              <a:t>Май 2017год</a:t>
            </a:r>
            <a:r>
              <a:rPr lang="en-US" sz="1600" i="1" smtClean="0"/>
              <a:t>.</a:t>
            </a:r>
            <a:endParaRPr lang="ru-RU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5"/>
          <p:cNvSpPr>
            <a:spLocks noGrp="1"/>
          </p:cNvSpPr>
          <p:nvPr>
            <p:ph idx="1"/>
          </p:nvPr>
        </p:nvSpPr>
        <p:spPr>
          <a:xfrm>
            <a:off x="1979712" y="1700808"/>
            <a:ext cx="6840760" cy="4824536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ru-RU" dirty="0" smtClean="0"/>
              <a:t>Шаблон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/>
              <a:t>для создания презентаций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/>
              <a:t>к урокам, внеклассным мероприятиям по окружающему миру.</a:t>
            </a:r>
            <a:endParaRPr lang="ru-RU" dirty="0"/>
          </a:p>
        </p:txBody>
      </p:sp>
      <p:pic>
        <p:nvPicPr>
          <p:cNvPr id="20" name="Рисунок 19" descr="Рисунок3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835696" y="636372"/>
            <a:ext cx="6839147" cy="920420"/>
          </a:xfrm>
          <a:prstGeom prst="rect">
            <a:avLst/>
          </a:prstGeom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840760" cy="778098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000" dirty="0" smtClean="0">
                <a:solidFill>
                  <a:srgbClr val="7A0000"/>
                </a:solidFill>
              </a:rPr>
              <a:t>Мы сажаем каждый год</a:t>
            </a:r>
            <a:br>
              <a:rPr lang="ru-RU" sz="2000" dirty="0" smtClean="0">
                <a:solidFill>
                  <a:srgbClr val="7A0000"/>
                </a:solidFill>
              </a:rPr>
            </a:br>
            <a:r>
              <a:rPr lang="ru-RU" sz="2000" dirty="0" smtClean="0">
                <a:solidFill>
                  <a:srgbClr val="7A0000"/>
                </a:solidFill>
              </a:rPr>
              <a:t>На окошке огород!</a:t>
            </a:r>
            <a:endParaRPr lang="ru-RU" sz="2000" dirty="0">
              <a:solidFill>
                <a:srgbClr val="7A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1" y="1556792"/>
            <a:ext cx="6840761" cy="50131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3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835696" y="548680"/>
            <a:ext cx="6839147" cy="92042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332656"/>
            <a:ext cx="3199284" cy="278092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1988840"/>
            <a:ext cx="3224527" cy="256490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7645" y="3789040"/>
            <a:ext cx="3183818" cy="28529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Рисунок3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483768" y="3645024"/>
            <a:ext cx="5543003" cy="74598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238336"/>
            <a:ext cx="4248472" cy="429309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2708920"/>
            <a:ext cx="3939902" cy="3861048"/>
          </a:xfrm>
          <a:prstGeom prst="rect">
            <a:avLst/>
          </a:prstGeom>
        </p:spPr>
      </p:pic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6084168" y="303269"/>
            <a:ext cx="2592288" cy="210421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Вырастет укроп, редис,</a:t>
            </a:r>
            <a:r>
              <a:rPr lang="ru-RU" sz="2800" dirty="0"/>
              <a:t> </a:t>
            </a:r>
            <a:r>
              <a:rPr lang="ru-RU" sz="2800" dirty="0">
                <a:solidFill>
                  <a:schemeClr val="tx1"/>
                </a:solidFill>
              </a:rPr>
              <a:t>Ну, ребята, не ленись!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Рисунок3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131840" y="723116"/>
            <a:ext cx="5543003" cy="74598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04" y="188640"/>
            <a:ext cx="5143500" cy="35283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3094777"/>
            <a:ext cx="5143500" cy="34563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188640"/>
            <a:ext cx="5143500" cy="3068960"/>
          </a:xfrm>
          <a:prstGeom prst="rect">
            <a:avLst/>
          </a:prstGeom>
        </p:spPr>
      </p:pic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2188636"/>
            <a:ext cx="4238054" cy="3002024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3429000"/>
            <a:ext cx="3528392" cy="31683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1417638"/>
            <a:ext cx="5143500" cy="4725144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Трудились дети от души </a:t>
            </a:r>
            <a:br>
              <a:rPr lang="ru-RU" sz="2000" dirty="0" smtClean="0"/>
            </a:br>
            <a:r>
              <a:rPr lang="ru-RU" sz="2000" dirty="0" smtClean="0"/>
              <a:t>Все растения хороши!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68644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315367"/>
            <a:ext cx="7772400" cy="1470025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Наблюдая дети знают,</a:t>
            </a:r>
            <a:br>
              <a:rPr lang="ru-RU" sz="2400" dirty="0" smtClean="0"/>
            </a:br>
            <a:r>
              <a:rPr lang="ru-RU" sz="2400" dirty="0" smtClean="0"/>
              <a:t>Что растению всегда</a:t>
            </a:r>
            <a:br>
              <a:rPr lang="ru-RU" sz="2400" dirty="0" smtClean="0"/>
            </a:br>
            <a:r>
              <a:rPr lang="ru-RU" sz="2400" dirty="0" smtClean="0"/>
              <a:t>Нужен свет, земля, вода</a:t>
            </a:r>
            <a:r>
              <a:rPr lang="en-US" sz="2400" dirty="0" smtClean="0"/>
              <a:t>.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2348880"/>
            <a:ext cx="5143500" cy="4176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860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953</TotalTime>
  <Words>58</Words>
  <Application>Microsoft Office PowerPoint</Application>
  <PresentationFormat>Экран (4:3)</PresentationFormat>
  <Paragraphs>15</Paragraphs>
  <Slides>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Тема Office</vt:lpstr>
      <vt:lpstr>Я  познаю мир</vt:lpstr>
      <vt:lpstr>Мы сажаем каждый год На окошке огород!</vt:lpstr>
      <vt:lpstr>Презентация PowerPoint</vt:lpstr>
      <vt:lpstr>Презентация PowerPoint</vt:lpstr>
      <vt:lpstr>Презентация PowerPoint</vt:lpstr>
      <vt:lpstr>Презентация PowerPoint</vt:lpstr>
      <vt:lpstr>Трудились дети от души  Все растения хороши!</vt:lpstr>
      <vt:lpstr>Наблюдая дети знают, Что растению всегда Нужен свет, земля, вода.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555</cp:lastModifiedBy>
  <cp:revision>18</cp:revision>
  <dcterms:created xsi:type="dcterms:W3CDTF">2014-08-08T16:01:14Z</dcterms:created>
  <dcterms:modified xsi:type="dcterms:W3CDTF">2017-09-18T09:19:56Z</dcterms:modified>
</cp:coreProperties>
</file>