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510E4-A2D3-41EF-8DF9-83F2FD73960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0381-7476-417C-91CA-39C623C0F4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510E4-A2D3-41EF-8DF9-83F2FD73960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0381-7476-417C-91CA-39C623C0F4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510E4-A2D3-41EF-8DF9-83F2FD73960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0381-7476-417C-91CA-39C623C0F4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510E4-A2D3-41EF-8DF9-83F2FD73960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0381-7476-417C-91CA-39C623C0F4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510E4-A2D3-41EF-8DF9-83F2FD73960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0381-7476-417C-91CA-39C623C0F4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510E4-A2D3-41EF-8DF9-83F2FD73960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0381-7476-417C-91CA-39C623C0F4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510E4-A2D3-41EF-8DF9-83F2FD73960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0381-7476-417C-91CA-39C623C0F4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510E4-A2D3-41EF-8DF9-83F2FD73960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0381-7476-417C-91CA-39C623C0F4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510E4-A2D3-41EF-8DF9-83F2FD73960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0381-7476-417C-91CA-39C623C0F4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510E4-A2D3-41EF-8DF9-83F2FD73960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0381-7476-417C-91CA-39C623C0F4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510E4-A2D3-41EF-8DF9-83F2FD73960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A0381-7476-417C-91CA-39C623C0F4F8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50510E4-A2D3-41EF-8DF9-83F2FD73960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9AA0381-7476-417C-91CA-39C623C0F4F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980729"/>
            <a:ext cx="7558608" cy="2619722"/>
          </a:xfrm>
        </p:spPr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ОРГАНИЗАЦИЯ ВОСПИТАТЕЛЬНОЙ РАБОТЫ НА ПРОГУЛКЕ. СЕЗОННЫЕ ЯВЛЕНИЯ.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117178" cy="1224136"/>
          </a:xfrm>
        </p:spPr>
        <p:txBody>
          <a:bodyPr/>
          <a:lstStyle/>
          <a:p>
            <a:pPr algn="l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Calibri"/>
                <a:cs typeface="Times New Roman"/>
              </a:rPr>
              <a:t>Воспитательная работа с детьми должна быть тесно связана со всей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Calibri"/>
                <a:cs typeface="Times New Roman"/>
              </a:rPr>
              <a:t>воспитательно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Calibri"/>
                <a:cs typeface="Times New Roman"/>
              </a:rPr>
              <a:t>-образовательной работой ДОУ.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1628800"/>
            <a:ext cx="7117178" cy="5040560"/>
          </a:xfrm>
        </p:spPr>
        <p:txBody>
          <a:bodyPr>
            <a:noAutofit/>
          </a:bodyPr>
          <a:lstStyle/>
          <a:p>
            <a:pPr algn="l">
              <a:spcAft>
                <a:spcPts val="0"/>
              </a:spcAft>
            </a:pPr>
            <a:r>
              <a:rPr lang="ru-RU" dirty="0">
                <a:latin typeface="Comic Sans MS" pitchFamily="66" charset="0"/>
                <a:ea typeface="Calibri"/>
                <a:cs typeface="Times New Roman"/>
              </a:rPr>
              <a:t>Изучение практики организации воспитательной работы на прогулке показывает, что это время при тщательно продуманной подготовке педагога используется успешно для укрепления здоровья детей, их воспитания и всестороннего развития.</a:t>
            </a:r>
            <a:br>
              <a:rPr lang="ru-RU" dirty="0">
                <a:latin typeface="Comic Sans MS" pitchFamily="66" charset="0"/>
                <a:ea typeface="Calibri"/>
                <a:cs typeface="Times New Roman"/>
              </a:rPr>
            </a:br>
            <a:r>
              <a:rPr lang="ru-RU" dirty="0">
                <a:latin typeface="Comic Sans MS" pitchFamily="66" charset="0"/>
                <a:ea typeface="Calibri"/>
                <a:cs typeface="Times New Roman"/>
              </a:rPr>
              <a:t>На прогулке дети играют, много двигаются. Движения усиливают обмен веществ, кровообращение, газообмен, улучшают аппетит. Дети учатся преодолевать различные препятствия, становятся более подвижными, ловкими, смелыми, выносливыми. У них вырабатываются двигательные умения и навыки, укрепляется мышечная система, повышается жизненный тонус.</a:t>
            </a:r>
          </a:p>
          <a:p>
            <a:pPr algn="l"/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  <a:latin typeface="Comic Sans MS" pitchFamily="66" charset="0"/>
                <a:ea typeface="Calibri"/>
                <a:cs typeface="Times New Roman"/>
              </a:rPr>
              <a:t>Ведущее место на прогулке отводится играм, преимущественно подвижным. В них развиваются основные движения, снимается умственное напряжение от занятий, воспитываются моральные качества. В холодные дни целесообразно начинать прогулку с игр большей подвижности, связанных с бегом, метанием, прыжками.</a:t>
            </a:r>
            <a:endParaRPr lang="ru-RU" sz="2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22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125113" cy="655272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1700" dirty="0" smtClean="0">
                <a:latin typeface="Comic Sans MS" pitchFamily="66" charset="0"/>
                <a:ea typeface="Calibri"/>
                <a:cs typeface="Times New Roman"/>
              </a:rPr>
              <a:t>Веселые </a:t>
            </a:r>
            <a:r>
              <a:rPr lang="ru-RU" sz="1700" dirty="0">
                <a:latin typeface="Comic Sans MS" pitchFamily="66" charset="0"/>
                <a:ea typeface="Calibri"/>
                <a:cs typeface="Times New Roman"/>
              </a:rPr>
              <a:t>и увлекательные игры помогают детям лучше переносить холодную погоду. В сырую дождливую погоду (весной и осенью) следует организовать малоподвижные игры, которые не требуют большого пространства</a:t>
            </a:r>
            <a:r>
              <a:rPr lang="ru-RU" sz="1700" dirty="0" smtClean="0">
                <a:latin typeface="Comic Sans MS" pitchFamily="66" charset="0"/>
                <a:ea typeface="Calibri"/>
                <a:cs typeface="Times New Roman"/>
              </a:rPr>
              <a:t>.</a:t>
            </a:r>
            <a:br>
              <a:rPr lang="ru-RU" sz="1700" dirty="0" smtClean="0">
                <a:latin typeface="Comic Sans MS" pitchFamily="66" charset="0"/>
                <a:ea typeface="Calibri"/>
                <a:cs typeface="Times New Roman"/>
              </a:rPr>
            </a:br>
            <a:r>
              <a:rPr lang="ru-RU" sz="1700" dirty="0">
                <a:latin typeface="Comic Sans MS" pitchFamily="66" charset="0"/>
                <a:ea typeface="Calibri"/>
                <a:cs typeface="Times New Roman"/>
              </a:rPr>
              <a:t>Игры с прыжками, бегом, метанием, упражнениями в равновесии следует проводить также в теплые весенние, летние дни и ранней осенью.</a:t>
            </a:r>
            <a:br>
              <a:rPr lang="ru-RU" sz="1700" dirty="0">
                <a:latin typeface="Comic Sans MS" pitchFamily="66" charset="0"/>
                <a:ea typeface="Calibri"/>
                <a:cs typeface="Times New Roman"/>
              </a:rPr>
            </a:br>
            <a:r>
              <a:rPr lang="ru-RU" sz="1700" dirty="0">
                <a:latin typeface="Comic Sans MS" pitchFamily="66" charset="0"/>
                <a:ea typeface="Calibri"/>
                <a:cs typeface="Times New Roman"/>
              </a:rPr>
              <a:t>Помимо подвижных игр и отдельных упражнений в основных движениях на прогулке организуются и спортивные развлечения. Летом – это езда на велосипеде, плавание (при наличии бассейна или водоема), зимой – катание на санках, коньках, скольжение на ногах по ледяным дорожкам, ходьба на лыжах.</a:t>
            </a:r>
            <a:br>
              <a:rPr lang="ru-RU" sz="1700" dirty="0">
                <a:latin typeface="Comic Sans MS" pitchFamily="66" charset="0"/>
                <a:ea typeface="Calibri"/>
                <a:cs typeface="Times New Roman"/>
              </a:rPr>
            </a:br>
            <a:r>
              <a:rPr lang="ru-RU" sz="1700" dirty="0">
                <a:latin typeface="Comic Sans MS" pitchFamily="66" charset="0"/>
                <a:ea typeface="Calibri"/>
                <a:cs typeface="Times New Roman"/>
              </a:rPr>
              <a:t>При подборе игр и упражнений для прогулок необходимо так сочетать основные виды движений, чтобы одно было хорошо знакомо детям, а другое – новое, требующее большого внимания и контроля воспитателя во время его выполнения.</a:t>
            </a:r>
            <a:br>
              <a:rPr lang="ru-RU" sz="1700" dirty="0">
                <a:latin typeface="Comic Sans MS" pitchFamily="66" charset="0"/>
                <a:ea typeface="Calibri"/>
                <a:cs typeface="Times New Roman"/>
              </a:rPr>
            </a:br>
            <a:r>
              <a:rPr lang="ru-RU" sz="1700" dirty="0">
                <a:latin typeface="Comic Sans MS" pitchFamily="66" charset="0"/>
                <a:ea typeface="Calibri"/>
                <a:cs typeface="Times New Roman"/>
              </a:rPr>
              <a:t>Планирование работы по развитию движений на прогулке должно обеспечить системность, последовательность подачи программного материала, повышать двигательную активность детей. При проведении игр и упражнений следует использовать разные способы организации детей. Так, подвижные игры воспитатель проводит со всей группой. Спортивное упражнение и упражнение в основных видах движений желательно организовывать по подгруппам.</a:t>
            </a:r>
            <a:br>
              <a:rPr lang="ru-RU" sz="1700" dirty="0">
                <a:latin typeface="Comic Sans MS" pitchFamily="66" charset="0"/>
                <a:ea typeface="Calibri"/>
                <a:cs typeface="Times New Roman"/>
              </a:rPr>
            </a:br>
            <a:endParaRPr lang="ru-RU" sz="17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52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125113" cy="662473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1600" dirty="0">
                <a:latin typeface="Comic Sans MS" pitchFamily="66" charset="0"/>
                <a:ea typeface="Calibri"/>
                <a:cs typeface="Times New Roman"/>
              </a:rPr>
              <a:t>На прогулке необходимо учить детей правилам игры, чтобы они усвоили содержание нескольких подвижных игр, могли к концу учебного года самостоятельно организовать игры с небольшой группой сверстников.</a:t>
            </a:r>
            <a:br>
              <a:rPr lang="ru-RU" sz="1600" dirty="0">
                <a:latin typeface="Comic Sans MS" pitchFamily="66" charset="0"/>
                <a:ea typeface="Calibri"/>
                <a:cs typeface="Times New Roman"/>
              </a:rPr>
            </a:br>
            <a:r>
              <a:rPr lang="ru-RU" sz="1600" dirty="0">
                <a:latin typeface="Comic Sans MS" pitchFamily="66" charset="0"/>
                <a:ea typeface="Calibri"/>
                <a:cs typeface="Times New Roman"/>
              </a:rPr>
              <a:t>Во время прогулки необходимо уделять внимание трудовой деятельности детей. Содержание и формы ее организации зависят от погоды и времени года. Так, осенью дети собирают семена цветов, зимой – могут сгребать снег, делать из него разные сооружения. Необходимо стремиться сделать детский труд радостным, помогающим малышам овладеть полезными навыками и умениями. Трудовые задания должны быть посильными, но вместе с тем требовать от детей определенных усилий. Дети младшего и среднего дошкольного возраста на прогулке в любое время года могут выполнять отдельные конкретные кратковременные поручения, а старшего – самостоятельно выполнять более сложные и длительные трудовые поручения.</a:t>
            </a:r>
            <a:br>
              <a:rPr lang="ru-RU" sz="1600" dirty="0">
                <a:latin typeface="Comic Sans MS" pitchFamily="66" charset="0"/>
                <a:ea typeface="Calibri"/>
                <a:cs typeface="Times New Roman"/>
              </a:rPr>
            </a:br>
            <a:r>
              <a:rPr lang="ru-RU" sz="1600" dirty="0">
                <a:latin typeface="Comic Sans MS" pitchFamily="66" charset="0"/>
                <a:ea typeface="Calibri"/>
                <a:cs typeface="Times New Roman"/>
              </a:rPr>
              <a:t>Большое место на прогулках отводится наблюдениям (заранее планируемым) за природными явлениями и общественной жизнью. Наблюдения можно проводить с целой группой детей, с подгруппами, а также с отдельными малышами. Одних воспитатель привлекает к наблюдениям, чтобы развить внимание, у других вызывает интерес к природе или общественным явлениям и т.д. Окружающая жизнь и природа дают возможность для организации интересных и разнообразных наблюдений.</a:t>
            </a:r>
            <a:br>
              <a:rPr lang="ru-RU" sz="1600" dirty="0">
                <a:latin typeface="Comic Sans MS" pitchFamily="66" charset="0"/>
                <a:ea typeface="Calibri"/>
                <a:cs typeface="Times New Roman"/>
              </a:rPr>
            </a:br>
            <a:endParaRPr lang="ru-RU" sz="1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59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29</TotalTime>
  <Words>113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Spring</vt:lpstr>
      <vt:lpstr>ОРГАНИЗАЦИЯ ВОСПИТАТЕЛЬНОЙ РАБОТЫ НА ПРОГУЛКЕ. СЕЗОННЫЕ ЯВЛЕНИЯ.</vt:lpstr>
      <vt:lpstr>Воспитательная работа с детьми должна быть тесно связана со всей воспитательно-образовательной работой ДОУ.</vt:lpstr>
      <vt:lpstr>Веселые и увлекательные игры помогают детям лучше переносить холодную погоду. В сырую дождливую погоду (весной и осенью) следует организовать малоподвижные игры, которые не требуют большого пространства. Игры с прыжками, бегом, метанием, упражнениями в равновесии следует проводить также в теплые весенние, летние дни и ранней осенью. Помимо подвижных игр и отдельных упражнений в основных движениях на прогулке организуются и спортивные развлечения. Летом – это езда на велосипеде, плавание (при наличии бассейна или водоема), зимой – катание на санках, коньках, скольжение на ногах по ледяным дорожкам, ходьба на лыжах. При подборе игр и упражнений для прогулок необходимо так сочетать основные виды движений, чтобы одно было хорошо знакомо детям, а другое – новое, требующее большого внимания и контроля воспитателя во время его выполнения. Планирование работы по развитию движений на прогулке должно обеспечить системность, последовательность подачи программного материала, повышать двигательную активность детей. При проведении игр и упражнений следует использовать разные способы организации детей. Так, подвижные игры воспитатель проводит со всей группой. Спортивное упражнение и упражнение в основных видах движений желательно организовывать по подгруппам. </vt:lpstr>
      <vt:lpstr>На прогулке необходимо учить детей правилам игры, чтобы они усвоили содержание нескольких подвижных игр, могли к концу учебного года самостоятельно организовать игры с небольшой группой сверстников. Во время прогулки необходимо уделять внимание трудовой деятельности детей. Содержание и формы ее организации зависят от погоды и времени года. Так, осенью дети собирают семена цветов, зимой – могут сгребать снег, делать из него разные сооружения. Необходимо стремиться сделать детский труд радостным, помогающим малышам овладеть полезными навыками и умениями. Трудовые задания должны быть посильными, но вместе с тем требовать от детей определенных усилий. Дети младшего и среднего дошкольного возраста на прогулке в любое время года могут выполнять отдельные конкретные кратковременные поручения, а старшего – самостоятельно выполнять более сложные и длительные трудовые поручения. Большое место на прогулках отводится наблюдениям (заранее планируемым) за природными явлениями и общественной жизнью. Наблюдения можно проводить с целой группой детей, с подгруппами, а также с отдельными малышами. Одних воспитатель привлекает к наблюдениям, чтобы развить внимание, у других вызывает интерес к природе или общественным явлениям и т.д. Окружающая жизнь и природа дают возможность для организации интересных и разнообразных наблюдений.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ВОСПИТАТЕЛЬНОЙ РАБОТЫ НА ПРОГУЛКЕ. СЕЗОННЫЕ ЯВЛЕНИЯ.</dc:title>
  <dc:creator>Денис</dc:creator>
  <cp:lastModifiedBy>Денис</cp:lastModifiedBy>
  <cp:revision>3</cp:revision>
  <dcterms:created xsi:type="dcterms:W3CDTF">2013-03-21T09:33:27Z</dcterms:created>
  <dcterms:modified xsi:type="dcterms:W3CDTF">2013-03-21T10:02:37Z</dcterms:modified>
</cp:coreProperties>
</file>