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7C684FC-9F02-42F1-B003-55C8693E5064}">
          <p14:sldIdLst>
            <p14:sldId id="256"/>
            <p14:sldId id="257"/>
          </p14:sldIdLst>
        </p14:section>
        <p14:section name="Раздел без заголовка" id="{E3A1C4FF-3B9E-493C-9D85-663044F19C85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1" autoAdjust="0"/>
    <p:restoredTop sz="94660"/>
  </p:normalViewPr>
  <p:slideViewPr>
    <p:cSldViewPr>
      <p:cViewPr>
        <p:scale>
          <a:sx n="43" d="100"/>
          <a:sy n="43" d="100"/>
        </p:scale>
        <p:origin x="-2274" y="-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732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93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64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24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0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83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9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45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42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5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33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53F8A-8BDA-42E7-B5EC-A6E4249DF517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01CE4-2F40-432E-AAEE-46E0F5D9A6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94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microsoft.com/office/2007/relationships/hdphoto" Target="../media/hdphoto6.wdp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7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microsoft.com/office/2007/relationships/hdphoto" Target="../media/hdphoto9.wdp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pt-backgrounds.net/wp-content/uploads/2012/12/Creativity-Flow-People-Education-Design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</a:t>
            </a:r>
            <a:r>
              <a:rPr lang="ru-RU" sz="18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</a:t>
            </a:r>
            <a:r>
              <a:rPr lang="en-US" sz="18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«Детский сад №99 »комбинированного </a:t>
            </a:r>
            <a:r>
              <a:rPr lang="ru-RU" sz="1800" b="1" cap="all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вида </a:t>
            </a:r>
            <a:br>
              <a:rPr lang="ru-RU" sz="1800" b="1" cap="all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all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г  . Саранска, Мордовия.</a:t>
            </a:r>
            <a:br>
              <a:rPr lang="ru-RU" sz="1800" b="1" cap="all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ВОСПРИЯТИЯ ЧЕЛОВЕКом   ОКРУЖАЮЩЕГО МИРА .</a:t>
            </a:r>
            <a:b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высшей категории  </a:t>
            </a:r>
            <a:b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ХРАМОВА ЛИДИЯ НИКОЛАЕВНА.</a:t>
            </a:r>
            <a:b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307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827584" y="68607"/>
            <a:ext cx="2786608" cy="1548752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348882"/>
            <a:ext cx="6084168" cy="3777282"/>
          </a:xfrm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регулярно мыть уши с  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мылом и чистить ваткой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Нельзя чистить уши спич-ками, булавками и другими острыми предметами.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897529" y="138699"/>
            <a:ext cx="2786608" cy="1548752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ушек</a:t>
            </a:r>
            <a:r>
              <a:rPr lang="ru-RU" dirty="0"/>
              <a:t>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620687"/>
            <a:ext cx="1368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2050" name="Picture 2" descr="C:\Users\наталья\Desktop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1"/>
            <a:ext cx="1512168" cy="1170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лья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25145"/>
            <a:ext cx="1512168" cy="11921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729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3.Нельзя слушать громкую</a:t>
            </a:r>
            <a:endParaRPr lang="en-US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музыку , резкие звуки          	    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 шум.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4.  Чаще отдыхай в лесу,          		                            на  лугу и у реки.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талья\Desktop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60648"/>
            <a:ext cx="1728192" cy="1728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2376264" cy="1873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49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784976" cy="54266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Обоняние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                                			       чувствовать запахи.  , а    			                некоторые предупреждают                    				об опасности.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обоняние у курящих и больных  людей. </a:t>
            </a:r>
          </a:p>
          <a:p>
            <a:pPr marL="0" indent="0">
              <a:buNone/>
            </a:pPr>
            <a:r>
              <a:rPr lang="ru-RU" sz="36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себя , закаляйте свой организм –это поможет сохранить хорошее обоняние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95736" y="188640"/>
            <a:ext cx="4320480" cy="720080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-орган обоняния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наталья\Desktop\nose1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1224136" cy="122413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79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tatic1.squarespace.co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528392" cy="2436813"/>
          </a:xfrm>
          <a:prstGeom prst="rect">
            <a:avLst/>
          </a:prstGeom>
          <a:noFill/>
          <a:ln w="571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zozhik.ru/wp-content/uploads/2012/03/%D1%80%D0%B5%D0%B1%D1%91%D0%BD%D0%BE%D0%BA-%D0%B8-%D0%B7%D0%B0%D0%BF%D0%B0%D1%85%D0%B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336720" cy="2664296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2b2e2c4b9de00494903484a73a11a792-l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1640">
            <a:off x="902231" y="636009"/>
            <a:ext cx="3676878" cy="254185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8" name="Picture 6" descr="https://im0-tub-ru.yandex.net/i?id=43a5b27864f17c179a3f76ab236b92f1-l&amp;n=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11684">
            <a:off x="5138159" y="3605943"/>
            <a:ext cx="3662601" cy="2441734"/>
          </a:xfrm>
          <a:prstGeom prst="roundRect">
            <a:avLst>
              <a:gd name="adj" fmla="val 16667"/>
            </a:avLst>
          </a:prstGeom>
          <a:ln w="76200"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85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915816" y="908721"/>
            <a:ext cx="6048672" cy="345638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 пищи человек различает с помощью вкусовых сосочков , которые расположены на языке. Съедая пищу мы, узнаём испорчена она или нет. Горячая пища обжи-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гает язык  и мы не чувствуем её вкуса.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наталья\Desktop\f16a8c7e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447925" cy="2189163"/>
          </a:xfrm>
          <a:prstGeom prst="roundRect">
            <a:avLst>
              <a:gd name="adj" fmla="val 16667"/>
            </a:avLst>
          </a:prstGeom>
          <a:ln w="57150">
            <a:solidFill>
              <a:schemeClr val="tx2">
                <a:lumMod val="75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Горизонтальный свиток 6"/>
          <p:cNvSpPr/>
          <p:nvPr/>
        </p:nvSpPr>
        <p:spPr>
          <a:xfrm>
            <a:off x="3131840" y="0"/>
            <a:ext cx="5544616" cy="836712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 вкуса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mages.aif.ru/006/502/ce2487224bad43fb8d181f42183a29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8269"/>
            <a:ext cx="3600400" cy="23402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istockimg.com/file_thumbview_approve/23049790/2/stock-illustration-23049790-borscht-soup-with-sour-cream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876842"/>
            <a:ext cx="2349229" cy="1511520"/>
          </a:xfrm>
          <a:prstGeom prst="ellipse">
            <a:avLst/>
          </a:prstGeom>
          <a:ln w="190500" cap="rnd"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87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кожи можно определить какой предмет-гладкий, шершавый , мягкий или твердый. Также ,в темноте ,можно определить размер и форму предмета. Кожа предупреждает нас и об опасности.(горячий и холодный предмет).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051720" y="0"/>
            <a:ext cx="5040560" cy="62068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КОЖА –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осязания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ds03.infourok.ru/uploads/ex/0aa3/00062522-8e4678a0/hello_html_m37c1b93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5612" y="3104651"/>
            <a:ext cx="1369915" cy="16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.md/f70e557aba4cd45d6632338e85d2d94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186" y="2771002"/>
            <a:ext cx="129309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tat19.privet.ru/lr/0b14f82cadd189c6cb22eaf1101f10f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2962" y="3779114"/>
            <a:ext cx="2016224" cy="232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d190382234-0.myjino.ru/raznoe/veskartin/vesel1/vo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39866" flipH="1" flipV="1">
            <a:off x="7072063" y="4610783"/>
            <a:ext cx="189697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ngimg.com/uploads/hands/hands_PNG904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012" y="4508804"/>
            <a:ext cx="2448273" cy="209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5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человека чувствовать прикосновения , боль , тепло , холод называется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осязанием</a:t>
            </a:r>
            <a:r>
              <a:rPr lang="ru-RU" sz="4000" b="1" dirty="0" smtClean="0">
                <a:solidFill>
                  <a:srgbClr val="C00000"/>
                </a:solidFill>
              </a:rPr>
              <a:t>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http://zastavok.net/main/creative-wallpaper/13395153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3114265" cy="1944216"/>
          </a:xfrm>
          <a:prstGeom prst="roundRect">
            <a:avLst>
              <a:gd name="adj" fmla="val 16667"/>
            </a:avLst>
          </a:prstGeom>
          <a:ln w="57150">
            <a:solidFill>
              <a:schemeClr val="accent5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afishanew/35821/218bc4871171bd9e0a24029b358ca44d/ori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356992"/>
            <a:ext cx="3810000" cy="190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0-tub-ru.yandex.net/i?id=b07021fea5a98036d12bde2afb6a086b-l&amp;n=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869160"/>
            <a:ext cx="2808312" cy="1860226"/>
          </a:xfrm>
          <a:prstGeom prst="ellipse">
            <a:avLst/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1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304256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, уши , нос , язык , кожа – это органы чувств.</a:t>
            </a:r>
            <a:b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позволяют нам воспринимать окружающий мир , наслаждаться его красотой их надо </a:t>
            </a:r>
            <a:b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беречь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Лабораторные задания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1.Проверте себя сможете ли вы узнать предметы по запаху ?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Завяжите глаза другу и попробуйте с по-мощью осязания узнать предмет и описать его.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3.Расскажите основные правила как оберегать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чувств.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9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589240"/>
            <a:ext cx="7772400" cy="936104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ГЛАЗА-словно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окна в мир.  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60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type="subTitle" idx="1"/>
          </p:nvPr>
        </p:nvSpPr>
        <p:spPr>
          <a:xfrm>
            <a:off x="251520" y="1916832"/>
            <a:ext cx="5256584" cy="46085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сведений о мире человек получает с помощью зрения. Зрение</a:t>
            </a:r>
            <a:r>
              <a:rPr lang="en-US" sz="4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различить цвета, размер, форму предмета.  Благодаря зрению мы читаем,</a:t>
            </a:r>
            <a:r>
              <a:rPr lang="en-US" sz="4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смотрим, любуемся красотой природы</a:t>
            </a:r>
            <a:r>
              <a:rPr lang="ru-RU" sz="4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41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41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3600" b="1" i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483768" y="0"/>
            <a:ext cx="4104456" cy="1412776"/>
          </a:xfrm>
          <a:prstGeom prst="horizontalScroll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ГЛАЗА-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зрения</a:t>
            </a:r>
            <a:endParaRPr lang="ru-RU" sz="3200" dirty="0"/>
          </a:p>
        </p:txBody>
      </p:sp>
      <p:pic>
        <p:nvPicPr>
          <p:cNvPr id="1027" name="Picture 3" descr="C:\Users\наталья\Desktop\gaze-clipart-eye-h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5503" y="2276872"/>
            <a:ext cx="1826857" cy="143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25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войная стрелка влево/вправо 3"/>
          <p:cNvSpPr/>
          <p:nvPr/>
        </p:nvSpPr>
        <p:spPr>
          <a:xfrm>
            <a:off x="1475656" y="345137"/>
            <a:ext cx="5760640" cy="1067639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776" y="143943"/>
            <a:ext cx="7772400" cy="1470025"/>
          </a:xfrm>
          <a:noFill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зрение!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635896" y="1844824"/>
            <a:ext cx="5328592" cy="108012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.Читай , пищи только при хорошем освещении, но свет не должен попадать в глаза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2.Книга и тетрадь должны лежать на расстоянии 30-35 см от глаз.  Книгу при чтении ставь на наклонную подставку.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наталья\Desktop\xuvifytfutklaflnbx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477" y="2902641"/>
            <a:ext cx="1193232" cy="169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наталья\Desktop\0_a064e_98eb481b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293096"/>
            <a:ext cx="1692188" cy="93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90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964488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3.Не читай лежа 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читай в транспорте . Книгу очень тяжело держать на нужном расстоянии ,она постоянно прыгает перед глазами и они быстро устают.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талья\Desktop\Commu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288" y="3034747"/>
            <a:ext cx="4212468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8c68KeKg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84671">
            <a:off x="7067306" y="5014488"/>
            <a:ext cx="740829" cy="97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талья\Desktop\218212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84477">
            <a:off x="1290057" y="5086975"/>
            <a:ext cx="906911" cy="76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22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2356"/>
            <a:ext cx="8784976" cy="640871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долго читаешь , пишешь , рисуешь, через каждые 20 мин давай глазам отдохнуть: посмотри в окно и посчитай до 20.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наталья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2484883"/>
            <a:ext cx="3960440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c675d3477f6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31579"/>
            <a:ext cx="864096" cy="115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глаз очень вредно  подолгу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телевизор. Нельзя смотреть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полутора часов ( 2-3 передачи в неделю и не ближе ,чем на 2-3 метра от экрана).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наталья\Desktop\565_BOY_TV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563883"/>
            <a:ext cx="1908212" cy="98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35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864" y="476672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Никогда не три глаза грязными руками, пользуйся чистым носовым платком.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Будь осторожен с острыми предметами, чтобы не поранить глаза!</a:t>
            </a:r>
          </a:p>
          <a:p>
            <a:pPr marL="0" indent="0">
              <a:buNone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наталья\Desktop\1706346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315531"/>
            <a:ext cx="1800200" cy="132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талья\Desktop\sm.aspx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130055"/>
            <a:ext cx="1544218" cy="151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8.Если у тебя ухудшается зрение – обратись к врачу.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СТЕСНЯЙСЯ НОСИТЬ ОЧКИ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C:\Users\наталья\Desktop\home_vision_about_us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51920" y="2132856"/>
            <a:ext cx="182196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76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555776" y="188640"/>
            <a:ext cx="3744416" cy="1296144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УШИ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                       	  слуха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915816" y="1844824"/>
            <a:ext cx="6048672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ушей ,мы с вами слышим все те звуки, которыми наполнен мир. Особенно важно для человека слышать речь других людей и звуки окружающей его природы. С помощью слов люди передают друг другу свои мысли и знания.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талья\Desktop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2664296" cy="42484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52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429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                  Муниципальное  дошкольное образовательное учреждение                            «Детский сад №99 »комбинированного вида                      г  . Саранска, Мордовия.    СПОСОБЫ ВОСПРИЯТИЯ ЧЕЛОВЕКом   ОКРУЖАЮЩЕГО МИРА .                          Выполнила воспитатель высшей категории                                                         ХРАМОВА ЛИДИЯ НИКОЛАЕВНА.  </vt:lpstr>
      <vt:lpstr>  ГЛАЗА-словно окна в мир.             </vt:lpstr>
      <vt:lpstr>Берегите зрение!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Вкус пищи человек различает с помощью вкусовых сосочков , которые расположены на языке. Съедая пищу мы, узнаём испорчена она или нет. Горячая пища обжи- гает язык  и мы не чувствуем её вкуса.</vt:lpstr>
      <vt:lpstr>Презентация PowerPoint</vt:lpstr>
      <vt:lpstr>Способность человека чувствовать прикосновения , боль , тепло , холод называется осязанием.</vt:lpstr>
      <vt:lpstr>Глаза , уши , нос , язык , кожа – это органы чувств. Они позволяют нам воспринимать окружающий мир , наслаждаться его красотой их надо  беречь.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78</cp:revision>
  <dcterms:created xsi:type="dcterms:W3CDTF">2017-01-31T16:44:29Z</dcterms:created>
  <dcterms:modified xsi:type="dcterms:W3CDTF">2017-09-18T15:29:37Z</dcterms:modified>
</cp:coreProperties>
</file>