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57" r:id="rId5"/>
    <p:sldId id="261" r:id="rId6"/>
    <p:sldId id="266" r:id="rId7"/>
    <p:sldId id="260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96752"/>
            <a:ext cx="6777318" cy="1731982"/>
          </a:xfrm>
        </p:spPr>
        <p:txBody>
          <a:bodyPr/>
          <a:lstStyle/>
          <a:p>
            <a:r>
              <a:rPr lang="ru-RU" sz="6600" dirty="0" smtClean="0"/>
              <a:t>Поём с ребёнком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81128"/>
            <a:ext cx="8496944" cy="1752600"/>
          </a:xfrm>
        </p:spPr>
        <p:txBody>
          <a:bodyPr/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Зозуля Полина Дмитриевна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191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– 6 лет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«Артистка» – муз. Д. </a:t>
            </a:r>
            <a:r>
              <a:rPr lang="ru-RU" dirty="0" err="1" smtClean="0"/>
              <a:t>Кабалевского</a:t>
            </a:r>
            <a:r>
              <a:rPr lang="ru-RU" dirty="0" smtClean="0"/>
              <a:t>; сл. В. Викторова.</a:t>
            </a:r>
          </a:p>
          <a:p>
            <a:r>
              <a:rPr lang="ru-RU" dirty="0" smtClean="0"/>
              <a:t>«Песенка друзей» –муз. В. </a:t>
            </a:r>
            <a:r>
              <a:rPr lang="ru-RU" dirty="0" err="1" smtClean="0"/>
              <a:t>Герчик</a:t>
            </a:r>
            <a:r>
              <a:rPr lang="ru-RU" dirty="0" smtClean="0"/>
              <a:t>; сл. Я. Акима.</a:t>
            </a:r>
          </a:p>
          <a:p>
            <a:r>
              <a:rPr lang="ru-RU" dirty="0" smtClean="0"/>
              <a:t>«Где был, Иванушка?» – русская народная песня; обр. Н. </a:t>
            </a:r>
            <a:r>
              <a:rPr lang="ru-RU" dirty="0" err="1" smtClean="0"/>
              <a:t>Метлова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492896"/>
            <a:ext cx="4616218" cy="3312368"/>
          </a:xfrm>
        </p:spPr>
      </p:pic>
    </p:spTree>
    <p:extLst>
      <p:ext uri="{BB962C8B-B14F-4D97-AF65-F5344CB8AC3E}">
        <p14:creationId xmlns:p14="http://schemas.microsoft.com/office/powerpoint/2010/main" val="1400582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– 7 лет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«Мы поём» – муз. И. Арсеева; сл. А. Харитоновой.</a:t>
            </a:r>
          </a:p>
          <a:p>
            <a:r>
              <a:rPr lang="ru-RU" dirty="0" smtClean="0"/>
              <a:t>«Во кузнице» – русская народная песня; обр. А. Жарова.</a:t>
            </a:r>
          </a:p>
          <a:p>
            <a:r>
              <a:rPr lang="ru-RU" dirty="0" smtClean="0"/>
              <a:t>«Пришла весна» – муз. Е. Тиличеевой; сл. М. </a:t>
            </a:r>
            <a:r>
              <a:rPr lang="ru-RU" dirty="0" err="1" smtClean="0"/>
              <a:t>Ивенсен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204864"/>
            <a:ext cx="4428652" cy="4176464"/>
          </a:xfrm>
        </p:spPr>
      </p:pic>
    </p:spTree>
    <p:extLst>
      <p:ext uri="{BB962C8B-B14F-4D97-AF65-F5344CB8AC3E}">
        <p14:creationId xmlns:p14="http://schemas.microsoft.com/office/powerpoint/2010/main" val="2604029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4" cy="381642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91880" y="5877272"/>
            <a:ext cx="2232248" cy="636091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№17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Екатеринбург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42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492896"/>
            <a:ext cx="7920879" cy="3196877"/>
          </a:xfrm>
        </p:spPr>
        <p:txBody>
          <a:bodyPr/>
          <a:lstStyle/>
          <a:p>
            <a:r>
              <a:rPr lang="ru-RU" dirty="0" smtClean="0"/>
              <a:t>Совершенствование голосового аппарата, артикуляции;</a:t>
            </a:r>
          </a:p>
          <a:p>
            <a:r>
              <a:rPr lang="ru-RU" dirty="0" smtClean="0"/>
              <a:t> Развитие чувств, вкуса, памяти;</a:t>
            </a:r>
          </a:p>
          <a:p>
            <a:r>
              <a:rPr lang="ru-RU" dirty="0" smtClean="0"/>
              <a:t>Укрепление дыхательной системы;</a:t>
            </a:r>
          </a:p>
          <a:p>
            <a:r>
              <a:rPr lang="ru-RU" dirty="0" smtClean="0"/>
              <a:t>Раскрытие творческой индивидуальности.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4406"/>
          </a:xfrm>
        </p:spPr>
        <p:txBody>
          <a:bodyPr/>
          <a:lstStyle/>
          <a:p>
            <a:r>
              <a:rPr lang="ru-RU" dirty="0" smtClean="0"/>
              <a:t>Польза пения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687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348880"/>
            <a:ext cx="7560840" cy="3456384"/>
          </a:xfrm>
        </p:spPr>
        <p:txBody>
          <a:bodyPr/>
          <a:lstStyle/>
          <a:p>
            <a:r>
              <a:rPr lang="ru-RU" dirty="0" smtClean="0"/>
              <a:t>Хрупкий голосовой аппарат: слабые связки, нежная гортань;</a:t>
            </a:r>
          </a:p>
          <a:p>
            <a:r>
              <a:rPr lang="ru-RU" dirty="0" err="1" smtClean="0"/>
              <a:t>Несформированность</a:t>
            </a:r>
            <a:r>
              <a:rPr lang="ru-RU" dirty="0" smtClean="0"/>
              <a:t> грудного резонатора;</a:t>
            </a:r>
          </a:p>
          <a:p>
            <a:r>
              <a:rPr lang="ru-RU" dirty="0" smtClean="0"/>
              <a:t>Поверхностное, «неорганизованное дыхание»;</a:t>
            </a:r>
          </a:p>
          <a:p>
            <a:r>
              <a:rPr lang="ru-RU" dirty="0" smtClean="0"/>
              <a:t>Небольшой исполнительский диапазон.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4406"/>
          </a:xfrm>
        </p:spPr>
        <p:txBody>
          <a:bodyPr/>
          <a:lstStyle/>
          <a:p>
            <a:r>
              <a:rPr lang="ru-RU" dirty="0" smtClean="0"/>
              <a:t>Особенности детского голоса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1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4406"/>
          </a:xfrm>
        </p:spPr>
        <p:txBody>
          <a:bodyPr/>
          <a:lstStyle/>
          <a:p>
            <a:r>
              <a:rPr lang="ru-RU" dirty="0" smtClean="0"/>
              <a:t>Бережем голос ребёнка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2348880"/>
            <a:ext cx="7920880" cy="3877815"/>
          </a:xfrm>
        </p:spPr>
        <p:txBody>
          <a:bodyPr/>
          <a:lstStyle/>
          <a:p>
            <a:r>
              <a:rPr lang="ru-RU" dirty="0" smtClean="0"/>
              <a:t>Поём в проветренном помещении или в тёплую погоду на свежем воздухе;</a:t>
            </a:r>
          </a:p>
          <a:p>
            <a:r>
              <a:rPr lang="ru-RU" dirty="0" smtClean="0"/>
              <a:t>Во время пения не перенапрягаем голосовой аппарат ребёнка;</a:t>
            </a:r>
          </a:p>
          <a:p>
            <a:r>
              <a:rPr lang="ru-RU" dirty="0" smtClean="0"/>
              <a:t>Выбираем песни, соответствующие возрастным особенностям голосового аппарата ребёнка.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694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060847"/>
            <a:ext cx="8496944" cy="479715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Петь громко – не петь хорошо!</a:t>
            </a:r>
          </a:p>
          <a:p>
            <a:pPr marL="0" indent="0">
              <a:buNone/>
            </a:pPr>
            <a:r>
              <a:rPr lang="ru-RU" dirty="0" smtClean="0"/>
              <a:t>Громкое пение, как и громкий разговор, может повредить хрупкий голосовой аппарат.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Подпевайте ребёнку, не пойте вместо него.</a:t>
            </a:r>
          </a:p>
          <a:p>
            <a:pPr marL="0" indent="0">
              <a:buNone/>
            </a:pPr>
            <a:r>
              <a:rPr lang="ru-RU" dirty="0" smtClean="0"/>
              <a:t>Позвольте ребёнку самостоятельно руководить исполнением, тихо поддерживайте его своим голосом.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Не высмеивайте, не ругайте ребёнка, если он поёт фальшиво или произносит неправильные слова.</a:t>
            </a:r>
          </a:p>
          <a:p>
            <a:pPr marL="0" indent="0">
              <a:buNone/>
            </a:pPr>
            <a:r>
              <a:rPr lang="ru-RU" dirty="0" smtClean="0"/>
              <a:t>Мягко помогите ему исполнить песенку правильно, иначе ребёнок замкнётся, ему трудно будет проявлять свою индивидуальность из-за страха ошибки.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4406"/>
          </a:xfrm>
        </p:spPr>
        <p:txBody>
          <a:bodyPr/>
          <a:lstStyle/>
          <a:p>
            <a:r>
              <a:rPr lang="ru-RU" dirty="0" smtClean="0"/>
              <a:t>Правила совместного пения с ребёнком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15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48347"/>
            <a:ext cx="8568951" cy="387781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Помогайте в пении игрушками и рисунками.</a:t>
            </a:r>
          </a:p>
          <a:p>
            <a:pPr marL="0" indent="0">
              <a:buNone/>
            </a:pPr>
            <a:r>
              <a:rPr lang="ru-RU" dirty="0"/>
              <a:t>Ребёнок мыслит конкретными образами, использование игрушек и рисунков, соответствующих тематике песни, поможет лучше войти в образ и быстрее запомнить содержание.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Выбираем репертуар, подходящий возрасту.</a:t>
            </a:r>
          </a:p>
          <a:p>
            <a:pPr marL="0" indent="0">
              <a:buNone/>
            </a:pPr>
            <a:r>
              <a:rPr lang="ru-RU" dirty="0"/>
              <a:t>Взрослые песни сложны для несовершенного голосового аппарата ребёнка, требуют широкого диапазона, правильного дыхания. Кроме того, они сложны по содержанию, непонятны ребёнку.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4406"/>
          </a:xfrm>
        </p:spPr>
        <p:txBody>
          <a:bodyPr/>
          <a:lstStyle/>
          <a:p>
            <a:r>
              <a:rPr lang="ru-RU" dirty="0" smtClean="0"/>
              <a:t>Правила совместного пения с ребёнком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72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Рекомендуемый репертуар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29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– 4 года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«В огороде заинька» – муз. В. Карасевой; сл. Н. Френкель.</a:t>
            </a:r>
          </a:p>
          <a:p>
            <a:r>
              <a:rPr lang="ru-RU" dirty="0" smtClean="0"/>
              <a:t>«Колыбельная» – муз. Е. Тиличеевой; сл. Н. Найденовой.</a:t>
            </a:r>
          </a:p>
          <a:p>
            <a:r>
              <a:rPr lang="ru-RU" dirty="0" smtClean="0"/>
              <a:t>«Белые гуси» – муз. М. Карасева; сл. М. </a:t>
            </a:r>
            <a:r>
              <a:rPr lang="ru-RU" dirty="0" err="1" smtClean="0"/>
              <a:t>Клоковой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1" y="2132856"/>
            <a:ext cx="4389332" cy="4497402"/>
          </a:xfrm>
        </p:spPr>
      </p:pic>
    </p:spTree>
    <p:extLst>
      <p:ext uri="{BB962C8B-B14F-4D97-AF65-F5344CB8AC3E}">
        <p14:creationId xmlns:p14="http://schemas.microsoft.com/office/powerpoint/2010/main" val="3970301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– 5 лет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«Петрушка» – муз. В. Карасевой; сл. Н. Френкель.</a:t>
            </a:r>
          </a:p>
          <a:p>
            <a:r>
              <a:rPr lang="ru-RU" dirty="0" smtClean="0"/>
              <a:t>«Кошечка» – муз. В. Витлина; сл. Н. Найденовой.</a:t>
            </a:r>
          </a:p>
          <a:p>
            <a:r>
              <a:rPr lang="ru-RU" dirty="0" smtClean="0"/>
              <a:t>«Мы запели песенку» – муз. Р. </a:t>
            </a:r>
            <a:r>
              <a:rPr lang="ru-RU" dirty="0" err="1" smtClean="0"/>
              <a:t>Рустамова</a:t>
            </a:r>
            <a:r>
              <a:rPr lang="ru-RU" dirty="0" smtClean="0"/>
              <a:t>; сл. Л. Мироновой.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060848"/>
            <a:ext cx="4392487" cy="4392487"/>
          </a:xfrm>
        </p:spPr>
      </p:pic>
    </p:spTree>
    <p:extLst>
      <p:ext uri="{BB962C8B-B14F-4D97-AF65-F5344CB8AC3E}">
        <p14:creationId xmlns:p14="http://schemas.microsoft.com/office/powerpoint/2010/main" val="2246601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153</TotalTime>
  <Words>479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Поём с ребёнком</vt:lpstr>
      <vt:lpstr>Польза пения</vt:lpstr>
      <vt:lpstr>Особенности детского голоса</vt:lpstr>
      <vt:lpstr>Бережем голос ребёнка</vt:lpstr>
      <vt:lpstr>Правила совместного пения с ребёнком</vt:lpstr>
      <vt:lpstr>Правила совместного пения с ребёнком</vt:lpstr>
      <vt:lpstr>Рекомендуемый репертуар</vt:lpstr>
      <vt:lpstr>3 – 4 года</vt:lpstr>
      <vt:lpstr>4 – 5 лет</vt:lpstr>
      <vt:lpstr>5 – 6 лет</vt:lpstr>
      <vt:lpstr>6 – 7 лет</vt:lpstr>
      <vt:lpstr>Спасибо за внимание! Приятного музицирования!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Поём с ребёнком</dc:title>
  <dc:creator>Sadik 17 - sklad</dc:creator>
  <cp:lastModifiedBy>User</cp:lastModifiedBy>
  <cp:revision>2</cp:revision>
  <dcterms:created xsi:type="dcterms:W3CDTF">2017-09-07T08:25:02Z</dcterms:created>
  <dcterms:modified xsi:type="dcterms:W3CDTF">2017-09-18T07:05:10Z</dcterms:modified>
</cp:coreProperties>
</file>