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6763" autoAdjust="0"/>
  </p:normalViewPr>
  <p:slideViewPr>
    <p:cSldViewPr>
      <p:cViewPr varScale="1">
        <p:scale>
          <a:sx n="50" d="100"/>
          <a:sy n="50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44DDC-E37B-4A5F-B212-088BB90061CF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3F270-13B4-4B32-A3AE-FA86B8C34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988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3F270-13B4-4B32-A3AE-FA86B8C344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«Если ты думаешь на год вперед – посади семя. Если ты думаешь на десятилетия вперед – посади дерево. Если ты думаешь на век вперед, воспитай человека.»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восточная мудрость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23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Передреев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Геннадий Анатольевич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стинный </a:t>
            </a:r>
            <a:r>
              <a:rPr lang="ru-RU" dirty="0"/>
              <a:t>патриот своей страны, своей малой </a:t>
            </a:r>
            <a:r>
              <a:rPr lang="ru-RU" dirty="0" smtClean="0"/>
              <a:t>родины</a:t>
            </a:r>
            <a:endParaRPr lang="ru-RU" dirty="0"/>
          </a:p>
        </p:txBody>
      </p:sp>
      <p:pic>
        <p:nvPicPr>
          <p:cNvPr id="5" name="Picture 2" descr="C:\Users\Ардактина\Desktop\image (1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374441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89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Лучший Учитель Истории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рдактина\Desktop\image (25)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735516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320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Прекрасный семьянин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Ардактина\Desktop\image (1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41868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Ардактина\Desktop\image (24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987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Великий труженик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рдактина\Desktop\image (2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дактина\Desktop\image (28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351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Его детище - музей</a:t>
            </a:r>
            <a:endParaRPr lang="ru-RU" sz="3200" dirty="0"/>
          </a:p>
        </p:txBody>
      </p:sp>
      <p:pic>
        <p:nvPicPr>
          <p:cNvPr id="6146" name="Picture 2" descr="C:\Users\Ардактина\Desktop\image (4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252028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рдактина\Desktop\image (1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9"/>
            <a:ext cx="4320480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рдактина\Desktop\image (1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124" y="4149080"/>
            <a:ext cx="38152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455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рдактина\Desktop\image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9" y="764704"/>
            <a:ext cx="3419965" cy="395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рдактина\Desktop\image (16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569532" cy="340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629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Учитель, патриот, гражданин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ЧЕЛОВЕЧИЩЕ!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рдактина\Desktop\image (2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403648"/>
            <a:ext cx="3168352" cy="274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Ардактина\Desktop\image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429000"/>
            <a:ext cx="52565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рдактина\Desktop\image (2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37444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0463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63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«Если ты думаешь на год вперед – посади семя. Если ты думаешь на десятилетия вперед – посади дерево. Если ты думаешь на век вперед, воспитай человека.» (восточная мудрость)</vt:lpstr>
      <vt:lpstr>   Передреев Геннадий Анатольевич</vt:lpstr>
      <vt:lpstr>Лучший Учитель Истории</vt:lpstr>
      <vt:lpstr>Прекрасный семьянин</vt:lpstr>
      <vt:lpstr>Великий труженик</vt:lpstr>
      <vt:lpstr>Его детище - музей</vt:lpstr>
      <vt:lpstr>Презентация PowerPoint</vt:lpstr>
      <vt:lpstr>Учитель, патриот, гражданин – ЧЕЛОВЕЧИЩЕ!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«Если ты думаешь на год вперед – посади семя. Если ты думаешь на десятилетия вперед – посади дерево. Если ты думаешь на век вперед, воспитай человека.» (восточная мудрость)</dc:title>
  <dc:creator>Ардактина</dc:creator>
  <cp:lastModifiedBy>Ардактина</cp:lastModifiedBy>
  <cp:revision>15</cp:revision>
  <dcterms:created xsi:type="dcterms:W3CDTF">2016-12-29T21:05:50Z</dcterms:created>
  <dcterms:modified xsi:type="dcterms:W3CDTF">2017-08-23T18:15:04Z</dcterms:modified>
</cp:coreProperties>
</file>