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8" r:id="rId4"/>
    <p:sldId id="259" r:id="rId5"/>
    <p:sldId id="261" r:id="rId6"/>
    <p:sldId id="266" r:id="rId7"/>
    <p:sldId id="260" r:id="rId8"/>
    <p:sldId id="265" r:id="rId9"/>
    <p:sldId id="264" r:id="rId10"/>
    <p:sldId id="269" r:id="rId11"/>
    <p:sldId id="267" r:id="rId12"/>
    <p:sldId id="263" r:id="rId13"/>
    <p:sldId id="270" r:id="rId14"/>
    <p:sldId id="257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fokina_l-p-kotjata_s_myshk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642918"/>
            <a:ext cx="578647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Творческий проект: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«Подушка-игрушка»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364331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Работу выполнила</a:t>
            </a:r>
          </a:p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Обучающаяся 8б</a:t>
            </a:r>
          </a:p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класса</a:t>
            </a:r>
          </a:p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Ефремова Екатерина,</a:t>
            </a:r>
          </a:p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МОУ »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Красногорская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 СОШ № 1».</a:t>
            </a:r>
          </a:p>
          <a:p>
            <a:pPr algn="r"/>
            <a:endParaRPr lang="ru-RU" dirty="0" smtClean="0">
              <a:solidFill>
                <a:schemeClr val="bg2">
                  <a:lumMod val="25000"/>
                </a:schemeClr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Руководитель:</a:t>
            </a:r>
          </a:p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Учитель технологии</a:t>
            </a:r>
          </a:p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Дмитриева Елена</a:t>
            </a:r>
          </a:p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Григорьевна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fokina_l-p-kotjata_s_myshk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71472" y="214290"/>
            <a:ext cx="82153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Последовательность выполнения работы.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142984"/>
            <a:ext cx="3304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1. Раскрой подушки-игрушки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571612"/>
            <a:ext cx="3583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2.Обработка туловища-рисунка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928802"/>
            <a:ext cx="3392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3.Раскрой и пошив наперника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285992"/>
            <a:ext cx="2143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4.Сборка подушки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2643182"/>
            <a:ext cx="3854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5.Оформление мордочки-кошечки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C:\Users\км\Desktop\Катя-_-\олимпиада по технологии\IMG_20161111_142610_45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428736"/>
            <a:ext cx="1746885" cy="13182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C:\Users\км\Desktop\Катя-_-\олимпиада по технологии\IMG_20161111_142649_077.JPG"/>
          <p:cNvPicPr/>
          <p:nvPr/>
        </p:nvPicPr>
        <p:blipFill>
          <a:blip r:embed="rId4" cstate="print"/>
          <a:srcRect t="2448" r="3578" b="21670"/>
          <a:stretch>
            <a:fillRect/>
          </a:stretch>
        </p:blipFill>
        <p:spPr bwMode="auto">
          <a:xfrm>
            <a:off x="6572264" y="1285860"/>
            <a:ext cx="1643074" cy="14200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C:\Users\км\Desktop\Катя-_-\олимпиада по технологии\IMG_20161111_142634_474.JPG"/>
          <p:cNvPicPr/>
          <p:nvPr/>
        </p:nvPicPr>
        <p:blipFill>
          <a:blip r:embed="rId5" cstate="print"/>
          <a:srcRect t="9677" r="1538" b="15649"/>
          <a:stretch>
            <a:fillRect/>
          </a:stretch>
        </p:blipFill>
        <p:spPr bwMode="auto">
          <a:xfrm>
            <a:off x="3500430" y="4214818"/>
            <a:ext cx="1460184" cy="12677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C:\Users\км\Desktop\Катя-_-\олимпиада по технологии\IMG_20161111_142622_697.JPG"/>
          <p:cNvPicPr/>
          <p:nvPr/>
        </p:nvPicPr>
        <p:blipFill>
          <a:blip r:embed="rId6" cstate="print"/>
          <a:srcRect l="15837" t="1025" r="5430" b="34411"/>
          <a:stretch>
            <a:fillRect/>
          </a:stretch>
        </p:blipFill>
        <p:spPr bwMode="auto">
          <a:xfrm>
            <a:off x="1000100" y="3643314"/>
            <a:ext cx="1643074" cy="12707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https://pp.vk.me/c638819/v638819542/f2c5/pXIkwRcgXJw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36"/>
          <a:stretch/>
        </p:blipFill>
        <p:spPr bwMode="auto">
          <a:xfrm>
            <a:off x="5857884" y="3643314"/>
            <a:ext cx="1857388" cy="2009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esktop\fokina_l-p-kotjata_s_myshkoj.jpg"/>
          <p:cNvPicPr/>
          <p:nvPr/>
        </p:nvPicPr>
        <p:blipFill>
          <a:blip r:embed="rId2"/>
          <a:srcRect b="26667"/>
          <a:stretch>
            <a:fillRect/>
          </a:stretch>
        </p:blipFill>
        <p:spPr bwMode="auto">
          <a:xfrm>
            <a:off x="0" y="0"/>
            <a:ext cx="9144000" cy="6357958"/>
          </a:xfrm>
          <a:prstGeom prst="rect">
            <a:avLst/>
          </a:prstGeom>
          <a:noFill/>
        </p:spPr>
      </p:pic>
      <p:pic>
        <p:nvPicPr>
          <p:cNvPr id="4" name="Рисунок 3" descr="C:\Users\User\Desktop\fokina_l-p-kotjata_s_myshkoj.jpg"/>
          <p:cNvPicPr/>
          <p:nvPr/>
        </p:nvPicPr>
        <p:blipFill>
          <a:blip r:embed="rId2"/>
          <a:srcRect b="85812"/>
          <a:stretch>
            <a:fillRect/>
          </a:stretch>
        </p:blipFill>
        <p:spPr bwMode="auto">
          <a:xfrm rot="10800000">
            <a:off x="0" y="6225540"/>
            <a:ext cx="9144000" cy="63246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7" y="857234"/>
          <a:ext cx="6548463" cy="3576963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182821"/>
                <a:gridCol w="2182821"/>
                <a:gridCol w="2182821"/>
              </a:tblGrid>
              <a:tr h="460801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 количества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Стоимость</a:t>
                      </a:r>
                      <a:endParaRPr lang="ru-RU" dirty="0"/>
                    </a:p>
                  </a:txBody>
                  <a:tcPr/>
                </a:tc>
              </a:tr>
              <a:tr h="46080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бивочн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ая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(мебельная ткань)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ткан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0,5 метра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учитываем</a:t>
                      </a:r>
                      <a:endParaRPr lang="ru-RU" dirty="0"/>
                    </a:p>
                  </a:txBody>
                  <a:tcPr/>
                </a:tc>
              </a:tr>
              <a:tr h="46080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кан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ь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наперника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м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ткани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=120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=30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руб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460801">
                <a:tc>
                  <a:txBody>
                    <a:bodyPr/>
                    <a:lstStyle/>
                    <a:p>
                      <a:r>
                        <a:rPr lang="ru-RU" dirty="0" smtClean="0"/>
                        <a:t>Наполнитель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 грамм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 учитываем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460801">
                <a:tc>
                  <a:txBody>
                    <a:bodyPr/>
                    <a:lstStyle/>
                    <a:p>
                      <a:r>
                        <a:rPr lang="ru-RU" dirty="0" smtClean="0"/>
                        <a:t>Нитки</a:t>
                      </a:r>
                      <a:r>
                        <a:rPr lang="ru-RU" baseline="0" dirty="0" smtClean="0"/>
                        <a:t> для шитья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катушка=8</a:t>
                      </a:r>
                      <a:r>
                        <a:rPr lang="ru-RU" baseline="0" dirty="0" smtClean="0"/>
                        <a:t> рублей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0,5 кат.=4 рубля</a:t>
                      </a:r>
                      <a:endParaRPr lang="ru-RU" dirty="0"/>
                    </a:p>
                  </a:txBody>
                  <a:tcPr/>
                </a:tc>
              </a:tr>
              <a:tr h="460801">
                <a:tc>
                  <a:txBody>
                    <a:bodyPr/>
                    <a:lstStyle/>
                    <a:p>
                      <a:r>
                        <a:rPr lang="ru-RU" dirty="0" smtClean="0"/>
                        <a:t>Оплата труда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 руб.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143108" y="507207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Итого: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134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рубля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Экономно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семейного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бюджета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142852"/>
            <a:ext cx="63038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Экономический расчет изделия.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fokina_l-p-kotjata_s_myshk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298" y="285728"/>
            <a:ext cx="42911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Экологическая часть.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000100" y="1857364"/>
            <a:ext cx="728667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Моя работа не требовала использования большого количества ресурсов: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энергозатрат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сложных инструментов, дорогостоящих материалов, энергоёмкого оборудования.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Лоскутки различных тканей, как бережливая хозяйка, дала мне тетя, они остались у нее, после обивки диванов. Тем самым не пришлось их выбрасывать, следовательно, не был нанесен ущерб окружающей среде, а вещи получили вторую жизнь.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fokina_l-p-kotjata_s_myshk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71736" y="500042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Самооценк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42910" y="1500174"/>
            <a:ext cx="542928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Изготовленная мною подушка получилась нарядной, яркой. Конечно, в процессе выполнения работы я встречалась с многими трудностями, но, как мне кажется, я справилась с ними. Небольшая диванная подушка- игрушка,  сделанная мною,  может служить не только украшением интерьера нашей с сестренкой комнаты.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Бабушке и моей сестренке Аленке очень понравилась оригинальная диванная подушка-игрушка. Она  часто играет с нею, бывает и засыпает на ней.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M:\олимпиада\олемпиада 2016\4_BYuo1MkfY.jpg"/>
          <p:cNvPicPr/>
          <p:nvPr/>
        </p:nvPicPr>
        <p:blipFill>
          <a:blip r:embed="rId3"/>
          <a:srcRect l="10618" t="8673" b="5484"/>
          <a:stretch>
            <a:fillRect/>
          </a:stretch>
        </p:blipFill>
        <p:spPr bwMode="auto">
          <a:xfrm>
            <a:off x="6215074" y="1571612"/>
            <a:ext cx="2022448" cy="3398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fokina_l-p-kotjata_s_myshk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86182" y="714356"/>
            <a:ext cx="19425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Реклама.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285852" y="1857364"/>
            <a:ext cx="650085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изготовлю несколько подушек-игрушек , различных по форме, по цвету и отделке. Подарю их своим близким, родственникам и друзьям. Это и будет реклама моих изделий.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Хорошее качество и эстетическое оформление внесут разнообразие и элемент новизны в  обстановку современного интерьера.  Так как это практичная и полезная вещь, мои друзья захотят подарить такую же подушку своим знакомым или их детям. Они смогут сделать заказ у меня.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fokina_l-p-kotjata_s_myshk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43306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fokina_l-p-kotjata_s_myshk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428604"/>
            <a:ext cx="79296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Обоснование возникшей проблемы.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928802"/>
            <a:ext cx="74295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В этом году моей двоюродной сестренке исполняется 5 лет, поэтому я решила преподнести ей подарок.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Ульяне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нравятся мягкие игрушки, мне пришла мысль, подарить ей такую, которая сможет одновременно послужить ей и подушкой. </a:t>
            </a:r>
          </a:p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Подушка - лучший друг человека. Особенно после работы! Много их красивых в магазине на полках лежит. А как сделать не просто подушку, а подушку-игрушку самой?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fokina_l-p-kotjata_s_myshk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8" y="0"/>
            <a:ext cx="913828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571480"/>
            <a:ext cx="3039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Цель и задачи.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62" y="1928802"/>
            <a:ext cx="778674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Цель: Изготовить игрушку, которая может послужить одновременно и подушкой ,она непременно должна соответствовать стилю интерьера детской комнаты.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Задачи: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1)Познакомиться   с историей возникновения диванных подушек;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2)Рассмотреть варианты диванных подушек;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3)Выполнить подушку-игрушку своими руками;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fokina_l-p-kotjata_s_myshk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928662" y="500042"/>
            <a:ext cx="7500990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Исследование рынка.</a:t>
            </a:r>
          </a:p>
          <a:p>
            <a:pPr algn="ctr"/>
            <a:endParaRPr lang="ru-RU" sz="3200" b="1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Подушка - лучший друг человека. Особенно после работы! Много их красивых в магазине на полках лежит. А как сделать не просто подушку, а подушку-игрушку самой?</a:t>
            </a: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857224" y="2714620"/>
            <a:ext cx="67865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Что выгодно? Купить в магазине готовую подушку, или сшить ее самой?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643042" y="3357562"/>
            <a:ext cx="64294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19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Купить                                         Сшить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19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19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+быстро                                       долго                                  -    --дорого                                       + дёшево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19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как у всех                               + авторское                                                                          -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некачественное                     + качественное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5286388"/>
            <a:ext cx="59293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Вывод: 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Цена очень высокая. Моя подушка-игрушка встанет намного дешевле.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fokina_l-p-kotjata_s_myshk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488" y="214290"/>
            <a:ext cx="3042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Варианты идей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 l="6925" r="4190"/>
          <a:stretch>
            <a:fillRect/>
          </a:stretch>
        </p:blipFill>
        <p:spPr bwMode="auto">
          <a:xfrm>
            <a:off x="857224" y="1071546"/>
            <a:ext cx="2137410" cy="1589619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Рисунок 4" descr="C:\Users\User\Desktop\8e7689f1bdcbe4bf66a1ecd7dcb46c4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1714488"/>
            <a:ext cx="1952621" cy="2286016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 descr="http://img1.liveinternet.ru/images/attach/c/3/76/266/76266569_x_acd0fbcc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" t="18978" r="46912"/>
          <a:stretch/>
        </p:blipFill>
        <p:spPr bwMode="auto">
          <a:xfrm>
            <a:off x="1071538" y="3143248"/>
            <a:ext cx="1763938" cy="1797798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User\Desktop\1114458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22" y="714356"/>
            <a:ext cx="2327910" cy="178517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9" name="Рисунок 8" descr="C:\Users\User\Desktop\lzv-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3214686"/>
            <a:ext cx="2084070" cy="1590841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571604" y="5143512"/>
            <a:ext cx="71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Вывод:  Так как подушка предназначена для сестренки, она должна быть в виде подушки-кошечки, у нас дома 2 котенка, она очень любит играть с ними.    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fokina_l-p-kotjata_s_myshk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" y="-142900"/>
            <a:ext cx="9138285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298" y="285728"/>
            <a:ext cx="45131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Идеи кошек –подушек.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User\Desktop\foto13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142984"/>
            <a:ext cx="2333465" cy="1750537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Рисунок 4" descr="C:\Users\User\Desktop\d322c4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214422"/>
            <a:ext cx="2545773" cy="1690778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 descr="C:\Users\User\Desktop\image_1148731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3286124"/>
            <a:ext cx="2164080" cy="162306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" name="Рисунок 6" descr="C:\Users\User\Desktop\3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1142984"/>
            <a:ext cx="2404110" cy="1725003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928794" y="5000636"/>
            <a:ext cx="657229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Вывод: Из всех идей мне больше всего нравится подушка под номером 5, так как она является не только игрушкой, но и подушкой. Моя сестренка может на ней и спать.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114298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71868" y="114298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357950" y="135729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214414" y="3429000"/>
            <a:ext cx="430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pic>
        <p:nvPicPr>
          <p:cNvPr id="13" name="Рисунок 1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3286124"/>
            <a:ext cx="2190750" cy="1643793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4429124" y="3429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fokina_l-p-kotjata_s_myshk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357166"/>
            <a:ext cx="7123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Каким образом выполнить изделие?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071546"/>
            <a:ext cx="2527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Из искусственного меха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00892" y="1142984"/>
            <a:ext cx="1087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вязаны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е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User\Desktop\554426e2317ea2fce6531c70aede7f0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571612"/>
            <a:ext cx="2302891" cy="172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929058" y="1928802"/>
            <a:ext cx="1582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Из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лоскутков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C:\Users\User\Desktop\foto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1643050"/>
            <a:ext cx="1878330" cy="140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Desktop\271.970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2643182"/>
            <a:ext cx="1487297" cy="134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85918" y="4857760"/>
            <a:ext cx="664373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Вывод:  Буду шить подушку из лоскутков ткани.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 нас дома накопилось много остатков лоскутков обивочной ткани. Я решила изготовить подушку из этих тканей.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fokina_l-p-kotjata_s_myshk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43240" y="142852"/>
            <a:ext cx="27312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Выбор ткани.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857232"/>
            <a:ext cx="2694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Виды обивочной ткани: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571612"/>
            <a:ext cx="718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Флок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User\Desktop\1453034265_obivka-divana-pri-nalichii-koshki1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000240"/>
            <a:ext cx="1781176" cy="1515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500430" y="1500174"/>
            <a:ext cx="963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Велюр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User\Desktop\1453034291_obivka-divana-pri-nalichii-koshki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1928802"/>
            <a:ext cx="1928826" cy="1519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357818" y="1500174"/>
            <a:ext cx="2549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Искусственная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замша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C:\Users\User\Desktop\1453034238_obivka-divana-pri-nalichii-koshki3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1857364"/>
            <a:ext cx="2743200" cy="1587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071670" y="3500438"/>
            <a:ext cx="1534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микрофибра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C:\Users\User\Desktop\city-795x53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3042" y="3929066"/>
            <a:ext cx="2527616" cy="1685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5500694" y="3500438"/>
            <a:ext cx="2354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Искусственная кожа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Рисунок 14" descr="C:\Users\User\Desktop\f20150120191853-tkanini-3-795x53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9256" y="3929066"/>
            <a:ext cx="2295529" cy="1506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TextBox 15"/>
          <p:cNvSpPr txBox="1"/>
          <p:nvPr/>
        </p:nvSpPr>
        <p:spPr>
          <a:xfrm>
            <a:off x="2500298" y="6000768"/>
            <a:ext cx="4135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Вывод: Я выбираю ткань –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флок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fokina_l-p-kotjata_s_myshk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0296" y="0"/>
            <a:ext cx="9138285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285728"/>
            <a:ext cx="41199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Выбор наполнителя.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857232"/>
            <a:ext cx="4518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натуральным наполнитель (пух и перья)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User\Desktop\4c39ab6b18115dbe2223b49ac50370e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285860"/>
            <a:ext cx="1962150" cy="1373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628" y="1285860"/>
            <a:ext cx="2779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хлопковый наполнитель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User\Desktop\napolniteli07-560-x-31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643050"/>
            <a:ext cx="1928826" cy="1215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71472" y="2786058"/>
            <a:ext cx="3182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синтетические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наполнители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C:\Users\User\Desktop\20163004021730.jpg"/>
          <p:cNvPicPr/>
          <p:nvPr/>
        </p:nvPicPr>
        <p:blipFill>
          <a:blip r:embed="rId5"/>
          <a:srcRect b="17151"/>
          <a:stretch>
            <a:fillRect/>
          </a:stretch>
        </p:blipFill>
        <p:spPr bwMode="auto">
          <a:xfrm>
            <a:off x="214282" y="3214686"/>
            <a:ext cx="2178590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C:\Users\User\Desktop\c95f3d2ad46167c250dcae88ae3b03c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298" y="3214686"/>
            <a:ext cx="1857388" cy="13437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5572132" y="3000372"/>
            <a:ext cx="2377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бамбуковое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волокно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C:\Users\User\Desktop\be16725e4a833c8742e547f982760ad8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3504" y="3500438"/>
            <a:ext cx="2857520" cy="142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571604" y="5000636"/>
            <a:ext cx="68580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Вывод: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ыбираю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холофайбер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так как он безопасен даже для младенцев,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гипоаллергенен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не является средой для развития паразитов и болезнетворных бактерий, прекрасно держит форму и не сминается со временем, экологически безопасен и безвреден. 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726</Words>
  <Application>Microsoft Office PowerPoint</Application>
  <PresentationFormat>Экран (4:3)</PresentationFormat>
  <Paragraphs>96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Елена Григорьевна</cp:lastModifiedBy>
  <cp:revision>50</cp:revision>
  <dcterms:created xsi:type="dcterms:W3CDTF">2016-11-22T14:08:19Z</dcterms:created>
  <dcterms:modified xsi:type="dcterms:W3CDTF">2016-11-29T06:18:08Z</dcterms:modified>
</cp:coreProperties>
</file>