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7" r:id="rId10"/>
    <p:sldId id="265" r:id="rId11"/>
    <p:sldId id="264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27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1E3D3-1BA0-4302-9C8D-51D5DC4F11E8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576BF-61FE-422F-A074-19ABBABC0B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5D30-12BA-463A-9A8D-FA6572189D7A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98BCA-A5C9-41CC-8659-B73B06DB19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F9C22-9B56-47F7-B9D6-66CADB4C5F8D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A1C52-6CB6-4D45-9E91-E942B67B7F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04E45-CB02-4C99-97A7-66AB7EE82531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9FD7A-D689-4560-924B-93D8D9538A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51120-2A8D-4865-B473-DD4CCA92F263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4764E-779A-4E96-8E3D-73996A4FD0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7A3A5-78A4-4AD4-A986-47CFF09F2C0B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0D1C0-2C4F-4695-9FC1-EACFD977F1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DAA0A-020B-4D87-99E9-ECBB949797CB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C6E54-DB0A-412E-839E-3737BC45D8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CB6ED-DC06-4DD4-9C75-9A96B348BB38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72940-DBA2-4489-904C-F689BF7FA7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5DC4E-CC26-4B60-9102-17C0C03035F2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E32C0-24F9-479E-BD7D-517EC7362D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2421A-97FD-4993-9377-FE8A99DA85A0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B00D1-9D67-4586-B969-A0E853BE2E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E2E53-333D-481D-B877-45D5A38B41A5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8979FB-B419-42D9-8C8B-F56135F57B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6E367E-483B-46BA-8DDF-F0EE5DCC1486}" type="datetimeFigureOut">
              <a:rPr lang="ru-RU"/>
              <a:pPr>
                <a:defRPr/>
              </a:pPr>
              <a:t>18.09.2017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16DAC96-1259-4E78-B3DA-C6289E1C5DD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hyperlink" Target="https://fotki.yandex.ru/next/users/evgeny-siniukov/album/513576/view/1601458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" y="0"/>
            <a:ext cx="7772400" cy="2674505"/>
          </a:xfrm>
          <a:solidFill>
            <a:schemeClr val="bg1">
              <a:alpha val="74117"/>
            </a:schemeClr>
          </a:solidFill>
        </p:spPr>
        <p:txBody>
          <a:bodyPr/>
          <a:lstStyle/>
          <a:p>
            <a:pPr algn="ctr">
              <a:lnSpc>
                <a:spcPct val="100000"/>
              </a:lnSpc>
              <a:buNone/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Мы- ребята из группы «Жемчужины»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детского сада «Березка» села Камышла Самарской области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рады приветствовать всех  участников </a:t>
            </a:r>
            <a:r>
              <a:rPr lang="ru-RU" sz="32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Посткроссинга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2050" name="Picture 2" descr="C:\Users\1\Desktop  арх\фото лето 17\IMG_60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8691" y="2791942"/>
            <a:ext cx="4978255" cy="3733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1\Desktop  арх\getImage-300x207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4486" y="1284142"/>
            <a:ext cx="5030931" cy="3471342"/>
          </a:xfrm>
          <a:prstGeom prst="rect">
            <a:avLst/>
          </a:prstGeom>
          <a:noFill/>
        </p:spPr>
      </p:pic>
      <p:pic>
        <p:nvPicPr>
          <p:cNvPr id="4103" name="Picture 7" descr="C:\Users\1\Desktop  арх\1-DSC_031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5811" y="4119856"/>
            <a:ext cx="4128480" cy="2502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512743" y="208251"/>
            <a:ext cx="57518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Майдан 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где проводится национальный праздник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«Сабантуй»(Праздник плуга)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4100" name="Picture 4" descr="C:\Users\1\Desktop  арх\IMG_1-97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72314" y="4140117"/>
            <a:ext cx="3803650" cy="2533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4268" y="1310985"/>
            <a:ext cx="2335359" cy="1556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1\Desktop  арх\фото Камышла от Альбины\фото для стены администрации\атлар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0945" y="3014756"/>
            <a:ext cx="2264783" cy="1507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  арх\tTE1WnE3JM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0109" y="845127"/>
            <a:ext cx="5777346" cy="364374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11383" y="4613565"/>
            <a:ext cx="3311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Куда входят училище и школа 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0255" y="193964"/>
            <a:ext cx="4293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Образовательный центр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2049" name="Picture 1" descr="D:\admin\Pictures\фото\д с\IMG_03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56436" y="3816126"/>
            <a:ext cx="3721309" cy="279085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999019" y="2263031"/>
            <a:ext cx="1801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А это наш детский сад «Березка»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0122" y="304801"/>
            <a:ext cx="66923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В детском саду у нас есть музей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«Моя Россия» </a:t>
            </a:r>
          </a:p>
        </p:txBody>
      </p:sp>
      <p:pic>
        <p:nvPicPr>
          <p:cNvPr id="1026" name="Picture 2" descr="C:\Users\1\Desktop  арх\фото лето 17\127___08\128___09\IMG_6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91516" y="4493744"/>
            <a:ext cx="3152484" cy="23642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92582" y="5500255"/>
            <a:ext cx="2951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Здесь собран материал о  городах ,  с которыми  мы уже успели познакомиться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589746"/>
            <a:ext cx="3024475" cy="2268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1\Desktop  арх\фото для аттестации\IMG_47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9418" y="1369288"/>
            <a:ext cx="4973781" cy="3730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  арх\фото лето 17\IMG_60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8692" y="1487440"/>
            <a:ext cx="4926590" cy="388485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9646" y="5599606"/>
            <a:ext cx="41919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Ждем от вас письма! 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399" y="250680"/>
            <a:ext cx="6331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Мы рады, что можем подружиться с ребятами из других городов нашей огромной Родины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3237" y="2798618"/>
            <a:ext cx="7615574" cy="389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5" name="Объект 2"/>
          <p:cNvSpPr>
            <a:spLocks noGrp="1"/>
          </p:cNvSpPr>
          <p:nvPr>
            <p:ph idx="4294967295"/>
          </p:nvPr>
        </p:nvSpPr>
        <p:spPr>
          <a:xfrm>
            <a:off x="166255" y="204644"/>
            <a:ext cx="7886700" cy="1333211"/>
          </a:xfrm>
          <a:solidFill>
            <a:schemeClr val="bg1">
              <a:alpha val="81175"/>
            </a:schemeClr>
          </a:solidFill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2400" b="1" i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Мы, вдохновленные и удивленные рассказами о  ваших чудесных городах, тоже хотим рассказать  о своем родном селе</a:t>
            </a:r>
          </a:p>
          <a:p>
            <a:pPr algn="ctr">
              <a:buNone/>
            </a:pPr>
            <a:r>
              <a:rPr lang="ru-RU" sz="4000" b="1" i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«Камышла»,</a:t>
            </a:r>
          </a:p>
          <a:p>
            <a:pPr algn="ctr">
              <a:buNone/>
            </a:pPr>
            <a:r>
              <a:rPr lang="ru-RU" sz="2400" b="1" i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которое расположено в северо-восточной части Самарской области </a:t>
            </a:r>
            <a:endParaRPr lang="ru-RU" sz="2400" b="1" i="1" cap="all" dirty="0" smtClean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3964" y="0"/>
            <a:ext cx="7592291" cy="666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-166255" y="0"/>
            <a:ext cx="8382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FFC000"/>
                </a:solidFill>
              </a:rPr>
              <a:t>Некоторые предположения и факты, свидетельствуют о том, что наше село является одним из самых древних во всей </a:t>
            </a:r>
          </a:p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Самарской области.</a:t>
            </a: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6425" y="279460"/>
            <a:ext cx="5892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Герб и флаг села Камышла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riasamara.ru/files1/42524/kamyshlinskii_rayon_f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0885" y="1288473"/>
            <a:ext cx="3228836" cy="2155248"/>
          </a:xfrm>
          <a:prstGeom prst="rect">
            <a:avLst/>
          </a:prstGeom>
          <a:noFill/>
        </p:spPr>
      </p:pic>
      <p:pic>
        <p:nvPicPr>
          <p:cNvPr id="4100" name="Picture 4" descr="http://vestnik-ikso163.ru/wp-content/uploads/2015/12/Kamyishlinskiy-ger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3565" y="1052944"/>
            <a:ext cx="2387884" cy="296097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671" y="3940168"/>
            <a:ext cx="760614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Главной фигурой герба  и флага является бегущий черный конь, который обладает даром проводника.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 </a:t>
            </a:r>
          </a:p>
          <a:p>
            <a:pPr algn="ctr"/>
            <a:r>
              <a:rPr lang="ru-RU" sz="2400" b="1" i="1" u="sng" dirty="0" smtClean="0">
                <a:solidFill>
                  <a:srgbClr val="7030A0"/>
                </a:solidFill>
              </a:rPr>
              <a:t>Чёрный цвет </a:t>
            </a:r>
            <a:r>
              <a:rPr lang="ru-RU" sz="2400" b="1" i="1" dirty="0" smtClean="0">
                <a:solidFill>
                  <a:srgbClr val="7030A0"/>
                </a:solidFill>
              </a:rPr>
              <a:t>символизирует мудрость, свободу.</a:t>
            </a:r>
          </a:p>
          <a:p>
            <a:pPr algn="ctr"/>
            <a:r>
              <a:rPr lang="ru-RU" sz="2400" b="1" i="1" u="sng" dirty="0" smtClean="0">
                <a:solidFill>
                  <a:srgbClr val="7030A0"/>
                </a:solidFill>
              </a:rPr>
              <a:t>Жёлтый цвет </a:t>
            </a:r>
            <a:r>
              <a:rPr lang="ru-RU" sz="2400" b="1" i="1" dirty="0" smtClean="0">
                <a:solidFill>
                  <a:srgbClr val="7030A0"/>
                </a:solidFill>
              </a:rPr>
              <a:t>(золото) символизирует богатство.</a:t>
            </a:r>
          </a:p>
          <a:p>
            <a:pPr algn="ctr"/>
            <a:r>
              <a:rPr lang="ru-RU" sz="2400" b="1" i="1" u="sng" dirty="0" smtClean="0">
                <a:solidFill>
                  <a:srgbClr val="7030A0"/>
                </a:solidFill>
              </a:rPr>
              <a:t>Зелёный цвет </a:t>
            </a:r>
            <a:r>
              <a:rPr lang="ru-RU" sz="2400" b="1" i="1" dirty="0" smtClean="0">
                <a:solidFill>
                  <a:srgbClr val="7030A0"/>
                </a:solidFill>
              </a:rPr>
              <a:t>дополняет символику герба, символизируя красивую природу района.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89563" y="876414"/>
            <a:ext cx="4687516" cy="3515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671513" y="195559"/>
            <a:ext cx="67865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Вот природа нашего села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8435" name="Picture 3" descr="C:\Users\1\Desktop  арх\575413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65099" y="4779817"/>
            <a:ext cx="3034257" cy="1842655"/>
          </a:xfrm>
          <a:prstGeom prst="rect">
            <a:avLst/>
          </a:prstGeom>
          <a:noFill/>
        </p:spPr>
      </p:pic>
      <p:pic>
        <p:nvPicPr>
          <p:cNvPr id="18436" name="Picture 4" descr="C:\Users\1\Desktop  арх\304841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3754" y="4807527"/>
            <a:ext cx="2697019" cy="1856510"/>
          </a:xfrm>
          <a:prstGeom prst="rect">
            <a:avLst/>
          </a:prstGeom>
          <a:noFill/>
        </p:spPr>
      </p:pic>
      <p:pic>
        <p:nvPicPr>
          <p:cNvPr id="18437" name="Picture 5" descr="C:\Users\1\Desktop  арх\novoe-usmanovo-74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6469" y="4821381"/>
            <a:ext cx="2413143" cy="180985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9382" y="908487"/>
            <a:ext cx="2632211" cy="175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1673" y="2837953"/>
            <a:ext cx="2604655" cy="173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4218" y="0"/>
            <a:ext cx="4987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Наши родники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19458" name="Picture 2" descr="C:\Users\1\Desktop  арх\1490249193_rodnik-kara-tep-selo-kamyshla-kamyshlinskiy-rayon-samarskaya-oblas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1219" y="884523"/>
            <a:ext cx="2866163" cy="214962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061854"/>
            <a:ext cx="38515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Родник “Кара туп”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переводе - чёрное дно)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55129" y="3228110"/>
            <a:ext cx="3172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Родник “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Варлан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</a:p>
        </p:txBody>
      </p:sp>
      <p:pic>
        <p:nvPicPr>
          <p:cNvPr id="3074" name="Picture 2" descr="C:\Users\1\Desktop  арх\image777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1780" y="3904174"/>
            <a:ext cx="3505201" cy="23199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40327" y="6299445"/>
            <a:ext cx="31588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Родник «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Нуруллы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  <p:pic>
        <p:nvPicPr>
          <p:cNvPr id="3078" name="Picture 6" descr="http://gosamara.ru/sites/default/files/skamyshla_rodnik_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93673" y="914399"/>
            <a:ext cx="2830166" cy="225829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322618" y="6225524"/>
            <a:ext cx="41286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 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Сероводородный источник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 descr="http://1979.ucoz.com/_pu/0/s447186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53346" y="3840658"/>
            <a:ext cx="3588327" cy="2386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C:\Users\1\Desktop  арх\DSC071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75564" y="942109"/>
            <a:ext cx="3334326" cy="31311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91117" y="166255"/>
            <a:ext cx="2839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Мечети в селе.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820" y="4170217"/>
            <a:ext cx="25215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Старая мечеть №1 </a:t>
            </a:r>
          </a:p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Основана в 1863 г</a:t>
            </a:r>
          </a:p>
          <a:p>
            <a:pPr algn="ctr"/>
            <a:endParaRPr lang="ru-RU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Считается самой старой мечетью  в России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5508" y="4100946"/>
            <a:ext cx="1895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Мечеть №2</a:t>
            </a:r>
          </a:p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 Основана в 1992</a:t>
            </a:r>
          </a:p>
          <a:p>
            <a:endParaRPr lang="ru-RU" dirty="0"/>
          </a:p>
        </p:txBody>
      </p:sp>
      <p:pic>
        <p:nvPicPr>
          <p:cNvPr id="10" name="Рисунок 9" descr="C:\Users\Зарина\Desktop\Камышла Старая мечеть 3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1344" y="762001"/>
            <a:ext cx="3396983" cy="336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E:\Фото\Фото019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62882" y="3020291"/>
            <a:ext cx="3056027" cy="299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992581" y="6073776"/>
            <a:ext cx="24522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Мечеть №3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Основана</a:t>
            </a:r>
            <a:r>
              <a:rPr kumimoji="0" lang="ru-RU" sz="1600" b="1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2009 году.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мышла ОНФ 213.JPG">
            <a:hlinkClick r:id="rId2" tgtFrame="&quot;_blank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2167" y="304799"/>
            <a:ext cx="2966778" cy="2214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352801" y="734291"/>
            <a:ext cx="18532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Парк 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победы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23554" name="Picture 2" descr="Камышла ОНФ 2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5612" y="235525"/>
            <a:ext cx="3223492" cy="2417619"/>
          </a:xfrm>
          <a:prstGeom prst="rect">
            <a:avLst/>
          </a:prstGeom>
          <a:noFill/>
        </p:spPr>
      </p:pic>
      <p:pic>
        <p:nvPicPr>
          <p:cNvPr id="23556" name="Picture 4" descr="Камышла ОНФ 2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8768" y="4031673"/>
            <a:ext cx="1925523" cy="2563091"/>
          </a:xfrm>
          <a:prstGeom prst="rect">
            <a:avLst/>
          </a:prstGeom>
          <a:noFill/>
        </p:spPr>
      </p:pic>
      <p:pic>
        <p:nvPicPr>
          <p:cNvPr id="23558" name="Picture 6" descr="Камышла ОНФ 22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04122" y="2715491"/>
            <a:ext cx="2890980" cy="2168235"/>
          </a:xfrm>
          <a:prstGeom prst="rect">
            <a:avLst/>
          </a:prstGeom>
          <a:noFill/>
        </p:spPr>
      </p:pic>
      <p:pic>
        <p:nvPicPr>
          <p:cNvPr id="7" name="Picture 5" descr="http://photos.wikimapia.org/p/00/05/57/90/17_big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66256" y="3283527"/>
            <a:ext cx="3580066" cy="238298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69818" y="2687782"/>
            <a:ext cx="144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Аллеи парка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43891" y="5763491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Фонтан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30436" y="5070764"/>
            <a:ext cx="148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Аллея Славы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1\Desktop  арх\pamyatnik_uchastnikam_lokalnyh_voyn_v_kamyshle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5200" y="2729347"/>
            <a:ext cx="5458691" cy="3645604"/>
          </a:xfrm>
          <a:prstGeom prst="rect">
            <a:avLst/>
          </a:prstGeom>
          <a:noFill/>
        </p:spPr>
      </p:pic>
      <p:pic>
        <p:nvPicPr>
          <p:cNvPr id="2" name="Picture 3" descr="C:\Users\1\Desktop  арх\74826ae656aca82e8b7622cf6b8f0d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7928" y="886691"/>
            <a:ext cx="5069032" cy="33793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59527" y="346364"/>
            <a:ext cx="4950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Обелиски павшим воинам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056" y="4566854"/>
            <a:ext cx="2646216" cy="172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555673" y="886691"/>
            <a:ext cx="22721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 великой Отечественной войне</a:t>
            </a:r>
          </a:p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 участникам локальных войн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5195455" y="955963"/>
            <a:ext cx="706582" cy="40150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 rot="16200000">
            <a:off x="6359236" y="2701638"/>
            <a:ext cx="706582" cy="40150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344</TotalTime>
  <Words>261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RePack by SPecialiST</cp:lastModifiedBy>
  <cp:revision>41</cp:revision>
  <dcterms:created xsi:type="dcterms:W3CDTF">2015-02-19T20:52:53Z</dcterms:created>
  <dcterms:modified xsi:type="dcterms:W3CDTF">2017-09-18T09:10:54Z</dcterms:modified>
</cp:coreProperties>
</file>