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8" r:id="rId11"/>
    <p:sldId id="264" r:id="rId12"/>
    <p:sldId id="269" r:id="rId13"/>
    <p:sldId id="270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59C72-B7F1-4C42-AC9F-DCB359366FBB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91E3-14A8-43D0-ABF2-40EBB85A59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59C72-B7F1-4C42-AC9F-DCB359366FBB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91E3-14A8-43D0-ABF2-40EBB85A59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59C72-B7F1-4C42-AC9F-DCB359366FBB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91E3-14A8-43D0-ABF2-40EBB85A59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59C72-B7F1-4C42-AC9F-DCB359366FBB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91E3-14A8-43D0-ABF2-40EBB85A59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59C72-B7F1-4C42-AC9F-DCB359366FBB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91E3-14A8-43D0-ABF2-40EBB85A59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59C72-B7F1-4C42-AC9F-DCB359366FBB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91E3-14A8-43D0-ABF2-40EBB85A59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59C72-B7F1-4C42-AC9F-DCB359366FBB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91E3-14A8-43D0-ABF2-40EBB85A59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59C72-B7F1-4C42-AC9F-DCB359366FBB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91E3-14A8-43D0-ABF2-40EBB85A59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59C72-B7F1-4C42-AC9F-DCB359366FBB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91E3-14A8-43D0-ABF2-40EBB85A59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59C72-B7F1-4C42-AC9F-DCB359366FBB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91E3-14A8-43D0-ABF2-40EBB85A59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59C72-B7F1-4C42-AC9F-DCB359366FBB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91E3-14A8-43D0-ABF2-40EBB85A59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7E59C72-B7F1-4C42-AC9F-DCB359366FBB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2B791E3-14A8-43D0-ABF2-40EBB85A597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1840" y="4221088"/>
            <a:ext cx="5637010" cy="1641568"/>
          </a:xfrm>
        </p:spPr>
        <p:txBody>
          <a:bodyPr>
            <a:normAutofit lnSpcReduction="10000"/>
          </a:bodyPr>
          <a:lstStyle/>
          <a:p>
            <a:pPr algn="r"/>
            <a:r>
              <a:rPr lang="ru-RU" dirty="0" smtClean="0"/>
              <a:t>Подготовила:</a:t>
            </a:r>
          </a:p>
          <a:p>
            <a:pPr algn="r"/>
            <a:r>
              <a:rPr lang="ru-RU" dirty="0"/>
              <a:t>и</a:t>
            </a:r>
            <a:r>
              <a:rPr lang="ru-RU" dirty="0" smtClean="0"/>
              <a:t>нструктор по физкультуре</a:t>
            </a:r>
          </a:p>
          <a:p>
            <a:pPr algn="r"/>
            <a:r>
              <a:rPr lang="ru-RU" dirty="0" smtClean="0"/>
              <a:t>Фомичева Олеся Юрьевна</a:t>
            </a:r>
          </a:p>
          <a:p>
            <a:pPr algn="r"/>
            <a:r>
              <a:rPr lang="ru-RU" dirty="0" smtClean="0"/>
              <a:t>Москва, май 2017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786867" cy="3512681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>
                <a:effectLst/>
              </a:rPr>
              <a:t>Презентация к спортивной викторине.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082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301208"/>
            <a:ext cx="8568951" cy="1152128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>
                <a:effectLst/>
              </a:rPr>
              <a:t>Какими качествами должен </a:t>
            </a:r>
            <a:r>
              <a:rPr lang="ru-RU" sz="2400" dirty="0" smtClean="0">
                <a:effectLst/>
              </a:rPr>
              <a:t>обладать спортсмен?</a:t>
            </a:r>
            <a:br>
              <a:rPr lang="ru-RU" sz="2400" dirty="0" smtClean="0">
                <a:effectLst/>
              </a:rPr>
            </a:br>
            <a:r>
              <a:rPr lang="ru-RU" sz="2400" dirty="0" smtClean="0">
                <a:effectLst/>
              </a:rPr>
              <a:t>(</a:t>
            </a:r>
            <a:r>
              <a:rPr lang="ru-RU" sz="2400" dirty="0">
                <a:effectLst/>
              </a:rPr>
              <a:t>сильным, ловким, выносливым, быстрым, честным)</a:t>
            </a:r>
            <a:br>
              <a:rPr lang="ru-RU" sz="2400" dirty="0">
                <a:effectLst/>
              </a:rPr>
            </a:br>
            <a:endParaRPr lang="ru-RU" sz="2400" dirty="0"/>
          </a:p>
        </p:txBody>
      </p:sp>
      <p:pic>
        <p:nvPicPr>
          <p:cNvPr id="11266" name="Picture 2" descr="C:\Users\Admin\Desktop\168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234" y="188640"/>
            <a:ext cx="8764406" cy="51125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551976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Admin\Desktop\ла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8073107" cy="64584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920464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Admin\Desktop\e8d7678c45c0515e1ecb444b109f4d15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172" y="415466"/>
            <a:ext cx="8838315" cy="59658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834325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Admin\Desktop\0314ef1b-9662-4b41-98cd-014edd2b0447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8524062" cy="63971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873279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Admin\Desktop\07louisville1-img-articleLarge-v2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34" y="404664"/>
            <a:ext cx="8879182" cy="59046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339817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sudya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5760640" cy="38404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\Desktop\42_7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612202"/>
            <a:ext cx="3421317" cy="32175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25177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Admin\Desktop\CFQ4E0QVIAA8UZR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8819915" cy="49685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90245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esktop\212372-kapitan-tsska-ustanovil-novyj-rekord-kluba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9631"/>
            <a:ext cx="8640960" cy="59449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73478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Admin\Desktop\21697215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0637"/>
            <a:ext cx="8712968" cy="65347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619876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esktop\gold-medal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81266"/>
            <a:ext cx="5038492" cy="64880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603304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dmin\Desktop\3fa9eb78-3df2-44b3-8670-95ac33ced75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334" y="98630"/>
            <a:ext cx="8664962" cy="649872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706301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dmin\Desktop\img10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322643"/>
            <a:ext cx="8856984" cy="6130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485172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dmin\Desktop\img2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341" y="260648"/>
            <a:ext cx="8544949" cy="64087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46061385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54</TotalTime>
  <Words>23</Words>
  <Application>Microsoft Office PowerPoint</Application>
  <PresentationFormat>Экран (4:3)</PresentationFormat>
  <Paragraphs>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Презентация к спортивной викторине.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Какими качествами должен обладать спортсмен? (сильным, ловким, выносливым, быстрым, честным) </vt:lpstr>
      <vt:lpstr>Слайд 11</vt:lpstr>
      <vt:lpstr>Слайд 12</vt:lpstr>
      <vt:lpstr>Слайд 13</vt:lpstr>
      <vt:lpstr>Слайд 14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спортивной викторине.</dc:title>
  <dc:creator>Admin</dc:creator>
  <cp:lastModifiedBy>Данила</cp:lastModifiedBy>
  <cp:revision>7</cp:revision>
  <dcterms:created xsi:type="dcterms:W3CDTF">2017-05-09T09:29:27Z</dcterms:created>
  <dcterms:modified xsi:type="dcterms:W3CDTF">2017-09-18T20:57:58Z</dcterms:modified>
</cp:coreProperties>
</file>