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293F0-89F1-45AE-BBFF-7E0C172A903C}" type="datetimeFigureOut">
              <a:rPr lang="ru-RU" smtClean="0"/>
              <a:t>07.09.2017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B765F-0252-4042-BCCD-371E747FB6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9207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293F0-89F1-45AE-BBFF-7E0C172A903C}" type="datetimeFigureOut">
              <a:rPr lang="ru-RU" smtClean="0"/>
              <a:t>07.09.2017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B765F-0252-4042-BCCD-371E747FB6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16620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293F0-89F1-45AE-BBFF-7E0C172A903C}" type="datetimeFigureOut">
              <a:rPr lang="ru-RU" smtClean="0"/>
              <a:t>07.09.2017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B765F-0252-4042-BCCD-371E747FB664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12656567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293F0-89F1-45AE-BBFF-7E0C172A903C}" type="datetimeFigureOut">
              <a:rPr lang="ru-RU" smtClean="0"/>
              <a:t>07.09.2017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B765F-0252-4042-BCCD-371E747FB6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928287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293F0-89F1-45AE-BBFF-7E0C172A903C}" type="datetimeFigureOut">
              <a:rPr lang="ru-RU" smtClean="0"/>
              <a:t>07.09.2017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B765F-0252-4042-BCCD-371E747FB664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2187138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293F0-89F1-45AE-BBFF-7E0C172A903C}" type="datetimeFigureOut">
              <a:rPr lang="ru-RU" smtClean="0"/>
              <a:t>07.09.2017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B765F-0252-4042-BCCD-371E747FB6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83221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293F0-89F1-45AE-BBFF-7E0C172A903C}" type="datetimeFigureOut">
              <a:rPr lang="ru-RU" smtClean="0"/>
              <a:t>07.09.2017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B765F-0252-4042-BCCD-371E747FB6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422311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293F0-89F1-45AE-BBFF-7E0C172A903C}" type="datetimeFigureOut">
              <a:rPr lang="ru-RU" smtClean="0"/>
              <a:t>07.09.2017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B765F-0252-4042-BCCD-371E747FB6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66654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293F0-89F1-45AE-BBFF-7E0C172A903C}" type="datetimeFigureOut">
              <a:rPr lang="ru-RU" smtClean="0"/>
              <a:t>07.09.2017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B765F-0252-4042-BCCD-371E747FB6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76069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293F0-89F1-45AE-BBFF-7E0C172A903C}" type="datetimeFigureOut">
              <a:rPr lang="ru-RU" smtClean="0"/>
              <a:t>07.09.2017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B765F-0252-4042-BCCD-371E747FB6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85973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293F0-89F1-45AE-BBFF-7E0C172A903C}" type="datetimeFigureOut">
              <a:rPr lang="ru-RU" smtClean="0"/>
              <a:t>07.09.2017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B765F-0252-4042-BCCD-371E747FB6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02223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293F0-89F1-45AE-BBFF-7E0C172A903C}" type="datetimeFigureOut">
              <a:rPr lang="ru-RU" smtClean="0"/>
              <a:t>07.09.2017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B765F-0252-4042-BCCD-371E747FB6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58498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293F0-89F1-45AE-BBFF-7E0C172A903C}" type="datetimeFigureOut">
              <a:rPr lang="ru-RU" smtClean="0"/>
              <a:t>07.09.2017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B765F-0252-4042-BCCD-371E747FB6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7323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293F0-89F1-45AE-BBFF-7E0C172A903C}" type="datetimeFigureOut">
              <a:rPr lang="ru-RU" smtClean="0"/>
              <a:t>07.09.2017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B765F-0252-4042-BCCD-371E747FB6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98877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293F0-89F1-45AE-BBFF-7E0C172A903C}" type="datetimeFigureOut">
              <a:rPr lang="ru-RU" smtClean="0"/>
              <a:t>07.09.2017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B765F-0252-4042-BCCD-371E747FB6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08516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293F0-89F1-45AE-BBFF-7E0C172A903C}" type="datetimeFigureOut">
              <a:rPr lang="ru-RU" smtClean="0"/>
              <a:t>07.09.2017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B765F-0252-4042-BCCD-371E747FB6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80725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B293F0-89F1-45AE-BBFF-7E0C172A903C}" type="datetimeFigureOut">
              <a:rPr lang="ru-RU" smtClean="0"/>
              <a:t>07.09.2017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887B765F-0252-4042-BCCD-371E747FB6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9487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Картинки по запросу безопасность на железной дороге презентация для детского сада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03" r="3503"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1205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Картинки по запросу безопасность на железной дороге презентация для детского сада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8" r="2508"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28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Картинки по запросу безопасность на железной дороге презентация для детского сада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8" r="2508"/>
          <a:stretch>
            <a:fillRect/>
          </a:stretch>
        </p:blipFill>
        <p:spPr bwMode="auto">
          <a:xfrm>
            <a:off x="0" y="0"/>
            <a:ext cx="12192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9699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Картинки по запросу безопасность на железной дороге презентация для детского сада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8" r="2508"/>
          <a:stretch>
            <a:fillRect/>
          </a:stretch>
        </p:blipFill>
        <p:spPr bwMode="auto">
          <a:xfrm>
            <a:off x="128789" y="0"/>
            <a:ext cx="12063211" cy="67614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69927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Картинки по запросу безопасность на железной дороге презентация для детского сада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52" r="5652"/>
          <a:stretch>
            <a:fillRect/>
          </a:stretch>
        </p:blipFill>
        <p:spPr bwMode="auto">
          <a:xfrm>
            <a:off x="0" y="0"/>
            <a:ext cx="12191999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7597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Картинки по запросу безопасность на железной дороге презентация для детского сада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476" b="21476"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0041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Картинки по запросу безопасность на железной дороге презентация для детского сада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8" r="2508"/>
          <a:stretch>
            <a:fillRect/>
          </a:stretch>
        </p:blipFill>
        <p:spPr bwMode="auto">
          <a:xfrm>
            <a:off x="-2" y="0"/>
            <a:ext cx="12192001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93414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15</TotalTime>
  <Words>0</Words>
  <Application>Microsoft Office PowerPoint</Application>
  <PresentationFormat>Широкоэкранный</PresentationFormat>
  <Paragraphs>0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Arial</vt:lpstr>
      <vt:lpstr>Trebuchet MS</vt:lpstr>
      <vt:lpstr>Wingdings 3</vt:lpstr>
      <vt:lpstr>Грань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Анна Фролова</dc:creator>
  <cp:lastModifiedBy>Анна Фролова</cp:lastModifiedBy>
  <cp:revision>7</cp:revision>
  <dcterms:created xsi:type="dcterms:W3CDTF">2017-09-07T16:50:34Z</dcterms:created>
  <dcterms:modified xsi:type="dcterms:W3CDTF">2017-09-07T17:06:32Z</dcterms:modified>
</cp:coreProperties>
</file>