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BB0732-02C5-460B-913C-BD5E4900717C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B2EC86-98BB-4F42-B56A-04E16E09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Мастер класс выполнила</a:t>
            </a:r>
          </a:p>
          <a:p>
            <a:r>
              <a:rPr lang="ru-RU" dirty="0" err="1" smtClean="0"/>
              <a:t>Любичева</a:t>
            </a:r>
            <a:r>
              <a:rPr lang="ru-RU" dirty="0" smtClean="0"/>
              <a:t> Е.К.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52736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ru-RU" dirty="0"/>
              <a:t>«Художественное творчество»</a:t>
            </a:r>
            <a:br>
              <a:rPr lang="ru-RU" dirty="0"/>
            </a:br>
            <a:r>
              <a:rPr lang="ru-RU" dirty="0"/>
              <a:t>«Птичка радости»</a:t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8461361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Материал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908720"/>
            <a:ext cx="4320480" cy="44644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924944"/>
            <a:ext cx="3388660" cy="213951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Образец </a:t>
            </a:r>
            <a:r>
              <a:rPr lang="ru-RU" dirty="0"/>
              <a:t>куклы «птичка радости».</a:t>
            </a:r>
          </a:p>
          <a:p>
            <a:r>
              <a:rPr lang="ru-RU" dirty="0"/>
              <a:t>Лоскутки цветастой  ткани квадратной формы размером 20х20.</a:t>
            </a:r>
          </a:p>
          <a:p>
            <a:r>
              <a:rPr lang="ru-RU" dirty="0"/>
              <a:t> Два кусочка поролона для головы и туловища. </a:t>
            </a:r>
          </a:p>
          <a:p>
            <a:r>
              <a:rPr lang="ru-RU" dirty="0"/>
              <a:t>Крепкие нитки, ножницы.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6555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Птичка радости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01932" y="1980089"/>
            <a:ext cx="2600960" cy="23977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2708920"/>
            <a:ext cx="3388660" cy="213951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1.Сначала </a:t>
            </a:r>
            <a:r>
              <a:rPr lang="ru-RU" dirty="0"/>
              <a:t>мы расстелем квадратный лоскут и на середину кладем кусочек поролона для набивки головы.</a:t>
            </a:r>
          </a:p>
        </p:txBody>
      </p:sp>
    </p:spTree>
    <p:extLst>
      <p:ext uri="{BB962C8B-B14F-4D97-AF65-F5344CB8AC3E}">
        <p14:creationId xmlns:p14="http://schemas.microsoft.com/office/powerpoint/2010/main" xmlns="" val="18547367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Птичка радости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3332338"/>
            <a:ext cx="3528391" cy="23762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628800"/>
            <a:ext cx="3388660" cy="213951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. Затем складываем лоскут пополам и туго обматываем ниткой, чтобы получилась голова птички.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620688"/>
            <a:ext cx="3672408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332338"/>
            <a:ext cx="374441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5946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40000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Птичка радости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717032"/>
            <a:ext cx="3816424" cy="2592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2708920"/>
            <a:ext cx="3388660" cy="2139518"/>
          </a:xfrm>
        </p:spPr>
        <p:txBody>
          <a:bodyPr/>
          <a:lstStyle/>
          <a:p>
            <a:r>
              <a:rPr lang="ru-RU" dirty="0"/>
              <a:t>3.Для набивки туловища кладем кусок поролона побольше между тканью под голову и перетягиваем хвост.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656904"/>
            <a:ext cx="381642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1940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Птичка радости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620688"/>
            <a:ext cx="4104456" cy="2592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2549622"/>
            <a:ext cx="3388660" cy="2139518"/>
          </a:xfrm>
        </p:spPr>
        <p:txBody>
          <a:bodyPr/>
          <a:lstStyle/>
          <a:p>
            <a:r>
              <a:rPr lang="ru-RU" dirty="0"/>
              <a:t>4. Теперь собираем ткань с боков и перетягиваем ниткой. Получаем крылья.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356992"/>
            <a:ext cx="410445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7031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3636085" cy="1258493"/>
          </a:xfrm>
        </p:spPr>
        <p:txBody>
          <a:bodyPr/>
          <a:lstStyle/>
          <a:p>
            <a:pPr algn="ctr"/>
            <a:r>
              <a:rPr lang="ru-RU" dirty="0" smtClean="0"/>
              <a:t>Птичка радости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476672"/>
            <a:ext cx="4032448" cy="26642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2623197"/>
            <a:ext cx="3388660" cy="2139518"/>
          </a:xfrm>
        </p:spPr>
        <p:txBody>
          <a:bodyPr>
            <a:normAutofit/>
          </a:bodyPr>
          <a:lstStyle/>
          <a:p>
            <a:r>
              <a:rPr lang="ru-RU" dirty="0"/>
              <a:t>5.Клюв вытягиваем на голове и тоже перетягиваем ниткой. Глазки можно нарисовать или пришить </a:t>
            </a:r>
            <a:r>
              <a:rPr lang="ru-RU" dirty="0" smtClean="0"/>
              <a:t>бусинки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Вот такие птички радости у нас получились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3821" y="3356992"/>
            <a:ext cx="403244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20645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944" y="2967335"/>
            <a:ext cx="8036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934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136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«Художественное творчество» «Птичка радости»  </vt:lpstr>
      <vt:lpstr>Материал</vt:lpstr>
      <vt:lpstr>Птичка радости</vt:lpstr>
      <vt:lpstr>Птичка радости</vt:lpstr>
      <vt:lpstr>Птичка радости</vt:lpstr>
      <vt:lpstr>Птичка радости</vt:lpstr>
      <vt:lpstr>Птичка радости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«Художественное творчество» «Птичка радости»  </dc:title>
  <dc:creator>Админ</dc:creator>
  <cp:lastModifiedBy>User</cp:lastModifiedBy>
  <cp:revision>7</cp:revision>
  <dcterms:created xsi:type="dcterms:W3CDTF">2013-03-24T11:44:01Z</dcterms:created>
  <dcterms:modified xsi:type="dcterms:W3CDTF">2016-02-05T06:32:03Z</dcterms:modified>
</cp:coreProperties>
</file>