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69" r:id="rId3"/>
    <p:sldId id="260" r:id="rId4"/>
    <p:sldId id="261" r:id="rId5"/>
    <p:sldId id="263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1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47A5F-452C-4840-93AA-0D3D7910881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CB1A9-7DF6-45E6-91A9-32B723318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2544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CB1A9-7DF6-45E6-91A9-32B7233182F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6183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CB1A9-7DF6-45E6-91A9-32B7233182F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2851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96A34-69EB-4840-99BE-873BE838FC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258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8C2EE-889F-4773-8E4B-28CDE3D67D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9256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5CD07-86D3-4ACE-8CBA-AD677404F1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1130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917FB-485C-4458-A747-833890D55A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332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F23A5-526F-476D-8C23-FF5C328891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08187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7B905-C00A-4501-BD6F-94EE9BDCFB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430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E6760-CDDD-4B71-984C-2BBC5FE996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908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38150-0587-42D4-BFB0-17B52D3CA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444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14D3A-3502-483E-A5A7-D3699E966F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2058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67393-1A4C-4EFA-8808-9B6BE69C94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682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7809-050A-421D-B3C2-E45105223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839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BC07627-E9CD-4D92-95CE-C8C519785D4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D1804A4-69B4-4E7C-8F1D-B8B8CAF90B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BB9823-DE55-4043-B052-068DE4E071D7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07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18" descr="http://margo-exclusive.org.ua/frame-pressa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" y="-4074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WordArt 5"/>
          <p:cNvSpPr>
            <a:spLocks noChangeArrowheads="1" noChangeShapeType="1" noTextEdit="1"/>
          </p:cNvSpPr>
          <p:nvPr/>
        </p:nvSpPr>
        <p:spPr bwMode="auto">
          <a:xfrm>
            <a:off x="1071538" y="1500174"/>
            <a:ext cx="6447909" cy="7318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Виды мячей</a:t>
            </a:r>
            <a:endParaRPr lang="ru-RU" sz="3600" kern="10" dirty="0">
              <a:ln w="19050">
                <a:solidFill>
                  <a:srgbClr val="7030A0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755651" y="500042"/>
            <a:ext cx="61738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Федеральное  государственное бюджетное дошкольное образовательное учреждение центр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ребенка детский сад №1387</a:t>
            </a:r>
            <a:endParaRPr lang="ru-RU" b="1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5214942" y="5163278"/>
            <a:ext cx="324048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Подготовила:</a:t>
            </a:r>
            <a:endParaRPr lang="ru-RU" sz="800" dirty="0">
              <a:solidFill>
                <a:prstClr val="black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инструктор по физическому воспитанию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Фомичева О.Ю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2016г.</a:t>
            </a:r>
            <a:endParaRPr lang="ru-RU" sz="800" dirty="0">
              <a:solidFill>
                <a:prstClr val="black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        </a:t>
            </a:r>
            <a:endParaRPr lang="ru-RU" dirty="0">
              <a:solidFill>
                <a:prstClr val="black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6" name="Прямоугольник 7"/>
          <p:cNvSpPr>
            <a:spLocks noChangeArrowheads="1"/>
          </p:cNvSpPr>
          <p:nvPr/>
        </p:nvSpPr>
        <p:spPr bwMode="auto">
          <a:xfrm>
            <a:off x="5148263" y="2708275"/>
            <a:ext cx="36020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Рисунок 11" descr="http://dskv2287.mskobr.ru/images/cms/data/fizku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81243">
            <a:off x="7481856" y="545528"/>
            <a:ext cx="10080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1" descr="http://dskv2287.mskobr.ru/images/cms/data/fizkul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963"/>
          <a:stretch/>
        </p:blipFill>
        <p:spPr bwMode="auto">
          <a:xfrm>
            <a:off x="714348" y="2714620"/>
            <a:ext cx="4429156" cy="350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История мяча (10 фото)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356555"/>
            <a:ext cx="3137002" cy="2779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660537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9190" y="3643314"/>
            <a:ext cx="3929090" cy="2714644"/>
          </a:xfrm>
        </p:spPr>
        <p:txBody>
          <a:bodyPr>
            <a:normAutofit fontScale="925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пойму , ребята ,кто вы?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Птицеловы? Рыболовы?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Что за невод во дворе?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-Не мешал бы ты игре.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Ты бы лучше отошел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мы играем в …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(волейбол)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85728"/>
            <a:ext cx="2428892" cy="209387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2638"/>
            <a:ext cx="3527052" cy="261773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643314"/>
            <a:ext cx="5072098" cy="28575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15953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 advClick="0">
        <p:cut/>
      </p:transition>
    </mc:Choice>
    <mc:Fallback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4071942"/>
            <a:ext cx="5000660" cy="2214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метким был бросок,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Высоким должен быть игрок.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вид спорта называют,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в корзинку мяч бросают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440899"/>
            <a:ext cx="4106547" cy="286842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947" y="272058"/>
            <a:ext cx="2015860" cy="208537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3786214" cy="300468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96603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4678" y="2571744"/>
            <a:ext cx="5286413" cy="375520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Ударил мяч игрок ногой,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он от грубости такой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ворота с сеткою влетел,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Хотя вратарь и не хотел.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Здесь догадаться вам пора.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что же это за игра?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(футбол)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0640" y="404664"/>
            <a:ext cx="1809890" cy="180989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 descr="Крутые снимки с Евро-2012 &quot; Hamelius - Анекдоты, фото и видео приколы, смешные истори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483" y="3071809"/>
            <a:ext cx="4129765" cy="37309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1944216" cy="201622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531262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5576" y="1829727"/>
            <a:ext cx="3822192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полных трибунах крики и свист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Мчится к воротам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мячом( футболист)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500694" y="3214686"/>
            <a:ext cx="3036374" cy="2857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воротам ты ударь –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пропусти мяч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(вратарь)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66"/>
            <a:ext cx="4214842" cy="25202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Блог - DISSP.C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57628"/>
            <a:ext cx="4033018" cy="27146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3156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285720" y="1928802"/>
            <a:ext cx="3820055" cy="26971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Овальный мяч.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Понять пора,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Зовется как же та игра,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две команды игроков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Воюют за число голов 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427984" y="2605484"/>
            <a:ext cx="4041775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Снаряд есть у боксеров-груша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 этом спорте «Фрукт» получше.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Там забивает мяч спортсмен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ворота в виде Буквы «Н»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сливу очень мяч похож.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 спорта этот назовешь?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Коричневая Кожа графические заготовки Загрузить 536 clip arts (Страница 3) - ClipartLogo.co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3" y="-28817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4542" y="404664"/>
            <a:ext cx="2098204" cy="147253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696" y="4357694"/>
            <a:ext cx="3672408" cy="23574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3370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2928934"/>
            <a:ext cx="3822192" cy="319754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Спортсмен ракеткой мяч ударит,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Лететь к сопернику заставит.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тот на страже должен быть,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легко удар отбить!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6314" y="2143116"/>
            <a:ext cx="3822192" cy="344728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Кто, ракеткой управляя,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 умело отбивает?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4842" y="404664"/>
            <a:ext cx="2409616" cy="180989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0" y="285728"/>
            <a:ext cx="3564332" cy="237329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500438"/>
            <a:ext cx="4500594" cy="324093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6338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360</TotalTime>
  <Words>217</Words>
  <Application>Microsoft Office PowerPoint</Application>
  <PresentationFormat>Экран (4:3)</PresentationFormat>
  <Paragraphs>49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Волна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мячи бывают и кто в них играет?</dc:title>
  <dc:creator>Sveta</dc:creator>
  <cp:lastModifiedBy>Данила</cp:lastModifiedBy>
  <cp:revision>45</cp:revision>
  <dcterms:created xsi:type="dcterms:W3CDTF">2014-11-08T16:19:15Z</dcterms:created>
  <dcterms:modified xsi:type="dcterms:W3CDTF">2017-09-18T19:43:49Z</dcterms:modified>
</cp:coreProperties>
</file>