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68" r:id="rId7"/>
    <p:sldId id="269" r:id="rId8"/>
    <p:sldId id="259" r:id="rId9"/>
    <p:sldId id="260" r:id="rId10"/>
    <p:sldId id="271" r:id="rId11"/>
    <p:sldId id="270" r:id="rId12"/>
    <p:sldId id="272" r:id="rId13"/>
    <p:sldId id="273" r:id="rId14"/>
    <p:sldId id="261" r:id="rId15"/>
    <p:sldId id="262" r:id="rId16"/>
    <p:sldId id="274" r:id="rId17"/>
    <p:sldId id="275" r:id="rId18"/>
    <p:sldId id="263" r:id="rId19"/>
    <p:sldId id="264" r:id="rId20"/>
    <p:sldId id="276" r:id="rId21"/>
    <p:sldId id="277" r:id="rId22"/>
    <p:sldId id="278" r:id="rId23"/>
    <p:sldId id="265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3BC4E-EAF4-4526-80FA-BC615E7AE5F7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29A12-C433-49F7-8193-621ECFDEF1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>
            <a:lum bright="-10000" contrast="30000"/>
          </a:blip>
          <a:stretch>
            <a:fillRect/>
          </a:stretch>
        </p:blipFill>
        <p:spPr>
          <a:xfrm>
            <a:off x="0" y="0"/>
            <a:ext cx="9143999" cy="68580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3470847" y="1428736"/>
            <a:ext cx="38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14290"/>
            <a:ext cx="7786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учреждение Борисоглебского  городского округа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 развития ребёнка – детский сад №11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Болтунова</a:t>
            </a:r>
            <a:r>
              <a:rPr lang="ru-RU" dirty="0" smtClean="0"/>
              <a:t> Елена Александровна</a:t>
            </a:r>
          </a:p>
          <a:p>
            <a:r>
              <a:rPr lang="ru-RU" dirty="0" smtClean="0"/>
              <a:t>             воспитатель 1 КК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2214554"/>
            <a:ext cx="485094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Животные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аркие страны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 (1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16" y="214290"/>
            <a:ext cx="8762402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 (13).jp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357158" y="285728"/>
            <a:ext cx="8429684" cy="635798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 (14).jpg"/>
          <p:cNvPicPr>
            <a:picLocks noChangeAspect="1"/>
          </p:cNvPicPr>
          <p:nvPr/>
        </p:nvPicPr>
        <p:blipFill>
          <a:blip r:embed="rId3">
            <a:lum contrast="10000"/>
          </a:blip>
          <a:srcRect b="7865"/>
          <a:stretch>
            <a:fillRect/>
          </a:stretch>
        </p:blipFill>
        <p:spPr>
          <a:xfrm>
            <a:off x="214282" y="214290"/>
            <a:ext cx="8643998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ele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1643050"/>
            <a:ext cx="4036227" cy="2690818"/>
          </a:xfrm>
          <a:prstGeom prst="rect">
            <a:avLst/>
          </a:prstGeom>
        </p:spPr>
      </p:pic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214290"/>
            <a:ext cx="2219325" cy="2057400"/>
          </a:xfrm>
          <a:prstGeom prst="rect">
            <a:avLst/>
          </a:prstGeom>
        </p:spPr>
      </p:pic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BF7EB"/>
              </a:clrFrom>
              <a:clrTo>
                <a:srgbClr val="FBF7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285728"/>
            <a:ext cx="2152650" cy="2124075"/>
          </a:xfrm>
          <a:prstGeom prst="rect">
            <a:avLst/>
          </a:prstGeom>
        </p:spPr>
      </p:pic>
      <p:pic>
        <p:nvPicPr>
          <p:cNvPr id="6" name="Рисунок 5" descr="1286814530_1266360352_untitled-198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286124"/>
            <a:ext cx="2614586" cy="1804064"/>
          </a:xfrm>
          <a:prstGeom prst="rect">
            <a:avLst/>
          </a:prstGeom>
        </p:spPr>
      </p:pic>
      <p:pic>
        <p:nvPicPr>
          <p:cNvPr id="7" name="Рисунок 6" descr="images (8)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3714752"/>
            <a:ext cx="2828925" cy="1619250"/>
          </a:xfrm>
          <a:prstGeom prst="rect">
            <a:avLst/>
          </a:prstGeom>
        </p:spPr>
      </p:pic>
      <p:pic>
        <p:nvPicPr>
          <p:cNvPr id="8" name="Рисунок 7" descr="lev_color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4476750"/>
            <a:ext cx="2381250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карта-мира-животных-австра-ии-я-етей-78379053.jpg"/>
          <p:cNvPicPr>
            <a:picLocks noChangeAspect="1"/>
          </p:cNvPicPr>
          <p:nvPr/>
        </p:nvPicPr>
        <p:blipFill>
          <a:blip r:embed="rId3">
            <a:lum bright="-10000" contrast="20000"/>
          </a:blip>
          <a:srcRect r="836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57422" y="0"/>
            <a:ext cx="44291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Австралия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14290"/>
            <a:ext cx="8643998" cy="6500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41653412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epositphotos_98309874-stock-illustration-map-of-the-south-america.jpg"/>
          <p:cNvPicPr>
            <a:picLocks noChangeAspect="1"/>
          </p:cNvPicPr>
          <p:nvPr/>
        </p:nvPicPr>
        <p:blipFill>
          <a:blip r:embed="rId3">
            <a:lum bright="-10000"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1401_Risuem-1-sentyabrya-poetapno--Kak-risovat-globus-d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462" r="20384"/>
          <a:stretch>
            <a:fillRect/>
          </a:stretch>
        </p:blipFill>
        <p:spPr>
          <a:xfrm>
            <a:off x="1357290" y="1071546"/>
            <a:ext cx="6143668" cy="59338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3108" y="214290"/>
            <a:ext cx="5134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ГЛОБУС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Без названия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guanako-4185553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012" t="-481" r="16676"/>
          <a:stretch>
            <a:fillRect/>
          </a:stretch>
        </p:blipFill>
        <p:spPr>
          <a:xfrm>
            <a:off x="357158" y="0"/>
            <a:ext cx="2143108" cy="36194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786" y="285728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Лама</a:t>
            </a:r>
            <a:endParaRPr lang="ru-RU" dirty="0"/>
          </a:p>
        </p:txBody>
      </p:sp>
      <p:pic>
        <p:nvPicPr>
          <p:cNvPr id="5" name="Рисунок 4" descr="images (4)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6050" y="285728"/>
            <a:ext cx="2647950" cy="16478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4744" y="1857364"/>
            <a:ext cx="729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Ягуар</a:t>
            </a:r>
            <a:endParaRPr lang="ru-RU" dirty="0"/>
          </a:p>
        </p:txBody>
      </p:sp>
      <p:pic>
        <p:nvPicPr>
          <p:cNvPr id="8" name="Рисунок 7" descr="images (5)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9940" t="14765" b="9731"/>
          <a:stretch>
            <a:fillRect/>
          </a:stretch>
        </p:blipFill>
        <p:spPr>
          <a:xfrm>
            <a:off x="5929322" y="214290"/>
            <a:ext cx="2890846" cy="10715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86512" y="1285860"/>
            <a:ext cx="117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Муравьед</a:t>
            </a:r>
            <a:endParaRPr lang="ru-RU" dirty="0"/>
          </a:p>
        </p:txBody>
      </p:sp>
      <p:pic>
        <p:nvPicPr>
          <p:cNvPr id="10" name="Рисунок 9" descr="images (6)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2357430"/>
            <a:ext cx="2419350" cy="18859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57488" y="4214818"/>
            <a:ext cx="197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Очковый медведь</a:t>
            </a:r>
            <a:endParaRPr lang="ru-RU" dirty="0"/>
          </a:p>
        </p:txBody>
      </p:sp>
      <p:pic>
        <p:nvPicPr>
          <p:cNvPr id="12" name="Рисунок 11" descr="images (7)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1428736"/>
            <a:ext cx="2705100" cy="16859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72396" y="2571744"/>
            <a:ext cx="1125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крокодил</a:t>
            </a:r>
            <a:endParaRPr lang="ru-RU" dirty="0"/>
          </a:p>
        </p:txBody>
      </p:sp>
      <p:pic>
        <p:nvPicPr>
          <p:cNvPr id="14" name="Рисунок 13" descr="l_020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149"/>
          <a:stretch>
            <a:fillRect/>
          </a:stretch>
        </p:blipFill>
        <p:spPr>
          <a:xfrm>
            <a:off x="214282" y="4572008"/>
            <a:ext cx="3178175" cy="157163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28662" y="6000768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ленивец</a:t>
            </a:r>
            <a:endParaRPr lang="ru-RU" dirty="0"/>
          </a:p>
        </p:txBody>
      </p:sp>
      <p:pic>
        <p:nvPicPr>
          <p:cNvPr id="16" name="Рисунок 15" descr="Без названия (1)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3357562"/>
            <a:ext cx="2667000" cy="17145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929454" y="5143512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броненосец</a:t>
            </a:r>
            <a:endParaRPr lang="ru-RU" dirty="0"/>
          </a:p>
        </p:txBody>
      </p:sp>
      <p:pic>
        <p:nvPicPr>
          <p:cNvPr id="18" name="Рисунок 17" descr="images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3306" y="4500570"/>
            <a:ext cx="2352675" cy="19431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929058" y="6286520"/>
            <a:ext cx="1722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Гривистый волк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а животных жарких стран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arte-de-l-afrique-14646757 - коп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14546" y="-285776"/>
            <a:ext cx="4504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Африка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Africa_jivotnie_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214282" y="214290"/>
            <a:ext cx="8715436" cy="6500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 (3).jpg"/>
          <p:cNvPicPr>
            <a:picLocks noChangeAspect="1"/>
          </p:cNvPicPr>
          <p:nvPr/>
        </p:nvPicPr>
        <p:blipFill>
          <a:blip r:embed="rId3">
            <a:lum contrast="10000"/>
          </a:blip>
          <a:stretch>
            <a:fillRect/>
          </a:stretch>
        </p:blipFill>
        <p:spPr>
          <a:xfrm>
            <a:off x="170562" y="214290"/>
            <a:ext cx="8830594" cy="64294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s (8).jpg"/>
          <p:cNvPicPr>
            <a:picLocks noChangeAspect="1"/>
          </p:cNvPicPr>
          <p:nvPr/>
        </p:nvPicPr>
        <p:blipFill>
          <a:blip r:embed="rId3">
            <a:lum contrast="10000"/>
          </a:blip>
          <a:stretch>
            <a:fillRect/>
          </a:stretch>
        </p:blipFill>
        <p:spPr>
          <a:xfrm>
            <a:off x="216301" y="214290"/>
            <a:ext cx="8713417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286814530_1266360352_untitled-198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12" y="142852"/>
            <a:ext cx="2486036" cy="1916820"/>
          </a:xfrm>
          <a:prstGeom prst="rect">
            <a:avLst/>
          </a:prstGeom>
        </p:spPr>
      </p:pic>
      <p:pic>
        <p:nvPicPr>
          <p:cNvPr id="7" name="Рисунок 6" descr="begemot-kartinki-6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-285776"/>
            <a:ext cx="2857488" cy="2857488"/>
          </a:xfrm>
          <a:prstGeom prst="rect">
            <a:avLst/>
          </a:prstGeom>
        </p:spPr>
      </p:pic>
      <p:pic>
        <p:nvPicPr>
          <p:cNvPr id="8" name="Рисунок 7" descr="ele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2143116"/>
            <a:ext cx="3536181" cy="2357454"/>
          </a:xfrm>
          <a:prstGeom prst="rect">
            <a:avLst/>
          </a:prstGeom>
        </p:spPr>
      </p:pic>
      <p:pic>
        <p:nvPicPr>
          <p:cNvPr id="9" name="Рисунок 8" descr="full_img_full_img_full_d26dc5b87423bf31145ed0f01c017bc8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0" y="214290"/>
            <a:ext cx="2786082" cy="2012170"/>
          </a:xfrm>
          <a:prstGeom prst="rect">
            <a:avLst/>
          </a:prstGeom>
        </p:spPr>
      </p:pic>
      <p:pic>
        <p:nvPicPr>
          <p:cNvPr id="10" name="Рисунок 9" descr="images (8)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7554" y="2357430"/>
            <a:ext cx="2828925" cy="1619250"/>
          </a:xfrm>
          <a:prstGeom prst="rect">
            <a:avLst/>
          </a:prstGeom>
        </p:spPr>
      </p:pic>
      <p:pic>
        <p:nvPicPr>
          <p:cNvPr id="11" name="Рисунок 10" descr="images (9)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214554"/>
            <a:ext cx="1971675" cy="2324100"/>
          </a:xfrm>
          <a:prstGeom prst="rect">
            <a:avLst/>
          </a:prstGeom>
        </p:spPr>
      </p:pic>
      <p:pic>
        <p:nvPicPr>
          <p:cNvPr id="12" name="Рисунок 11" descr="jiraf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734" t="2500" r="20703"/>
          <a:stretch>
            <a:fillRect/>
          </a:stretch>
        </p:blipFill>
        <p:spPr>
          <a:xfrm>
            <a:off x="1071538" y="3143248"/>
            <a:ext cx="3143272" cy="3714752"/>
          </a:xfrm>
          <a:prstGeom prst="rect">
            <a:avLst/>
          </a:prstGeom>
        </p:spPr>
      </p:pic>
      <p:pic>
        <p:nvPicPr>
          <p:cNvPr id="13" name="Рисунок 12" descr="kenguru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3306" y="4572008"/>
            <a:ext cx="2476294" cy="2138353"/>
          </a:xfrm>
          <a:prstGeom prst="rect">
            <a:avLst/>
          </a:prstGeom>
        </p:spPr>
      </p:pic>
      <p:pic>
        <p:nvPicPr>
          <p:cNvPr id="14" name="Рисунок 13" descr="lev_color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4476750"/>
            <a:ext cx="2381250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00.jpg"/>
          <p:cNvPicPr>
            <a:picLocks noChangeAspect="1"/>
          </p:cNvPicPr>
          <p:nvPr/>
        </p:nvPicPr>
        <p:blipFill>
          <a:blip r:embed="rId3"/>
          <a:srcRect l="9375" r="9687"/>
          <a:stretch>
            <a:fillRect/>
          </a:stretch>
        </p:blipFill>
        <p:spPr>
          <a:xfrm>
            <a:off x="1643042" y="1142984"/>
            <a:ext cx="5857916" cy="5429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357422" y="214290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Индия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42</Words>
  <Application>Microsoft Office PowerPoint</Application>
  <PresentationFormat>Экран (4:3)</PresentationFormat>
  <Paragraphs>19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17</cp:revision>
  <dcterms:created xsi:type="dcterms:W3CDTF">2017-01-26T16:34:23Z</dcterms:created>
  <dcterms:modified xsi:type="dcterms:W3CDTF">2017-01-26T19:20:30Z</dcterms:modified>
</cp:coreProperties>
</file>