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8807D-F634-4705-8DAE-4C8923833F2A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BBB-9B3D-40AB-B55A-619F93852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8807D-F634-4705-8DAE-4C8923833F2A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BBB-9B3D-40AB-B55A-619F93852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8807D-F634-4705-8DAE-4C8923833F2A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BBB-9B3D-40AB-B55A-619F93852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8807D-F634-4705-8DAE-4C8923833F2A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BBB-9B3D-40AB-B55A-619F93852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8807D-F634-4705-8DAE-4C8923833F2A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BBB-9B3D-40AB-B55A-619F93852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8807D-F634-4705-8DAE-4C8923833F2A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BBB-9B3D-40AB-B55A-619F93852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8807D-F634-4705-8DAE-4C8923833F2A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BBB-9B3D-40AB-B55A-619F93852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8807D-F634-4705-8DAE-4C8923833F2A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BBB-9B3D-40AB-B55A-619F93852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8807D-F634-4705-8DAE-4C8923833F2A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BBB-9B3D-40AB-B55A-619F93852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8807D-F634-4705-8DAE-4C8923833F2A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BBB-9B3D-40AB-B55A-619F93852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8807D-F634-4705-8DAE-4C8923833F2A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0BBB-9B3D-40AB-B55A-619F93852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8807D-F634-4705-8DAE-4C8923833F2A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B0BBB-9B3D-40AB-B55A-619F93852D5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 descr="Инфографика"/>
          <p:cNvPicPr/>
          <p:nvPr/>
        </p:nvPicPr>
        <p:blipFill>
          <a:blip r:embed="rId2"/>
          <a:srcRect r="1203" b="55634"/>
          <a:stretch>
            <a:fillRect/>
          </a:stretch>
        </p:blipFill>
        <p:spPr bwMode="auto">
          <a:xfrm>
            <a:off x="357158" y="0"/>
            <a:ext cx="8358246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Инфографика"/>
          <p:cNvPicPr/>
          <p:nvPr/>
        </p:nvPicPr>
        <p:blipFill>
          <a:blip r:embed="rId2"/>
          <a:srcRect l="-1944" t="45236" r="1350" b="3246"/>
          <a:stretch>
            <a:fillRect/>
          </a:stretch>
        </p:blipFill>
        <p:spPr bwMode="auto">
          <a:xfrm>
            <a:off x="357158" y="285728"/>
            <a:ext cx="857252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85918" y="6072206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1 Курилы и Сахалин </a:t>
            </a:r>
          </a:p>
        </p:txBody>
      </p:sp>
      <p:pic>
        <p:nvPicPr>
          <p:cNvPr id="11266" name="Picture 2" descr="https://static.wixstatic.com/media/748963_fbccce1bbeda43b8a2c32262d518b148.jpg/v1/fill/w_776,h_889,al_c,q_90,usm_0.66_1.00_0.01/748963_fbccce1bbeda43b8a2c32262d518b148.webp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7267" b="17267"/>
          <a:stretch>
            <a:fillRect/>
          </a:stretch>
        </p:blipFill>
        <p:spPr bwMode="auto">
          <a:xfrm>
            <a:off x="571472" y="245232"/>
            <a:ext cx="7643866" cy="5732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6000768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Камчатка</a:t>
            </a:r>
          </a:p>
        </p:txBody>
      </p:sp>
      <p:pic>
        <p:nvPicPr>
          <p:cNvPr id="14338" name="Picture 2" descr="Картинки по запросу Камчатка Полуостров тоже входит в вулканический пояс  карт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 bwMode="auto">
          <a:xfrm>
            <a:off x="1285852" y="642918"/>
            <a:ext cx="7064406" cy="5298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557214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Северный Кавказ</a:t>
            </a:r>
            <a:endParaRPr lang="ru-RU" sz="2800" dirty="0"/>
          </a:p>
        </p:txBody>
      </p:sp>
      <p:pic>
        <p:nvPicPr>
          <p:cNvPr id="15362" name="Picture 2" descr="Похожее изображение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643866" cy="5732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500702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Байкал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Картинки по запросу озеро байкал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8387" r="8387"/>
          <a:stretch>
            <a:fillRect/>
          </a:stretch>
        </p:blipFill>
        <p:spPr bwMode="auto">
          <a:xfrm>
            <a:off x="1214414" y="142852"/>
            <a:ext cx="7072362" cy="5304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6072206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Алтай и Тыва</a:t>
            </a:r>
            <a:r>
              <a:rPr lang="ru-RU" sz="1400" dirty="0" smtClean="0"/>
              <a:t> (г.Белуха)</a:t>
            </a:r>
            <a:endParaRPr lang="ru-RU" sz="3200" dirty="0"/>
          </a:p>
        </p:txBody>
      </p:sp>
      <p:pic>
        <p:nvPicPr>
          <p:cNvPr id="17410" name="Picture 2" descr="Картинки по запросу Алтай и Тыва И на Алтае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020" r="1020"/>
          <a:stretch>
            <a:fillRect/>
          </a:stretch>
        </p:blipFill>
        <p:spPr bwMode="auto">
          <a:xfrm>
            <a:off x="785786" y="285728"/>
            <a:ext cx="7429552" cy="5572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6000768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Якутия</a:t>
            </a:r>
            <a:endParaRPr lang="ru-RU" sz="3200" dirty="0"/>
          </a:p>
        </p:txBody>
      </p:sp>
      <p:pic>
        <p:nvPicPr>
          <p:cNvPr id="18434" name="Picture 2" descr="Картинки по запросу огромной по площади Якутии существует два сейсмоопасных пояса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330" r="2330"/>
          <a:stretch>
            <a:fillRect/>
          </a:stretch>
        </p:blipFill>
        <p:spPr bwMode="auto">
          <a:xfrm>
            <a:off x="571472" y="-1"/>
            <a:ext cx="8143932" cy="61079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6143644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Урал</a:t>
            </a:r>
            <a:endParaRPr lang="ru-RU" sz="3200" dirty="0"/>
          </a:p>
        </p:txBody>
      </p:sp>
      <p:pic>
        <p:nvPicPr>
          <p:cNvPr id="20482" name="Picture 2" descr="Картинки по запросу на Урале  карт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3471" b="3471"/>
          <a:stretch>
            <a:fillRect/>
          </a:stretch>
        </p:blipFill>
        <p:spPr bwMode="auto">
          <a:xfrm>
            <a:off x="500034" y="214290"/>
            <a:ext cx="8001056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44</TotalTime>
  <Words>16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1 Курилы и Сахалин </vt:lpstr>
      <vt:lpstr>Камчатка</vt:lpstr>
      <vt:lpstr>Северный Кавказ</vt:lpstr>
      <vt:lpstr>Байкал</vt:lpstr>
      <vt:lpstr>Алтай и Тыва (г.Белуха)</vt:lpstr>
      <vt:lpstr>Якутия</vt:lpstr>
      <vt:lpstr>Урал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2017-09-15T02:02:04Z</dcterms:created>
  <dcterms:modified xsi:type="dcterms:W3CDTF">2017-09-15T02:46:10Z</dcterms:modified>
</cp:coreProperties>
</file>