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6" r:id="rId9"/>
    <p:sldId id="267" r:id="rId10"/>
    <p:sldId id="265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0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A1A52C-10EB-4B9D-8491-C1BA99C4409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2150A2-C321-42B0-A18C-582F0D2B78A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EF4684-DFBC-4A96-839F-579DC30EE5DC}" type="parTrans" cxnId="{16D75431-0D19-42E7-9318-560837267E95}">
      <dgm:prSet/>
      <dgm:spPr/>
      <dgm:t>
        <a:bodyPr/>
        <a:lstStyle/>
        <a:p>
          <a:endParaRPr lang="ru-RU"/>
        </a:p>
      </dgm:t>
    </dgm:pt>
    <dgm:pt modelId="{F6F31D9B-EA30-4F7E-B0B4-0C4F5240A2D6}" type="sibTrans" cxnId="{16D75431-0D19-42E7-9318-560837267E95}">
      <dgm:prSet/>
      <dgm:spPr/>
      <dgm:t>
        <a:bodyPr/>
        <a:lstStyle/>
        <a:p>
          <a:endParaRPr lang="ru-RU"/>
        </a:p>
      </dgm:t>
    </dgm:pt>
    <dgm:pt modelId="{BCD3B071-0BF0-4F82-AE8D-B5C9C5A4D78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Вокальная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D297AD-EC0C-4E42-BA80-4444D5D3B07F}" type="parTrans" cxnId="{E5834749-A773-47EA-AEC8-C6BD9ACB681B}">
      <dgm:prSet/>
      <dgm:spPr/>
      <dgm:t>
        <a:bodyPr/>
        <a:lstStyle/>
        <a:p>
          <a:endParaRPr lang="ru-RU"/>
        </a:p>
      </dgm:t>
    </dgm:pt>
    <dgm:pt modelId="{6E1C8960-7C31-4BE1-B1FB-9DC9DB0DDEEC}" type="sibTrans" cxnId="{E5834749-A773-47EA-AEC8-C6BD9ACB681B}">
      <dgm:prSet/>
      <dgm:spPr/>
      <dgm:t>
        <a:bodyPr/>
        <a:lstStyle/>
        <a:p>
          <a:endParaRPr lang="ru-RU"/>
        </a:p>
      </dgm:t>
    </dgm:pt>
    <dgm:pt modelId="{C5DA0D16-73DF-4EBD-A256-B55F7E726C6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Инструментальная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A63111-EBC1-4F11-AE0F-10947E181D52}" type="parTrans" cxnId="{3767DF6F-92BD-4EAC-884C-779914E0904B}">
      <dgm:prSet/>
      <dgm:spPr/>
      <dgm:t>
        <a:bodyPr/>
        <a:lstStyle/>
        <a:p>
          <a:endParaRPr lang="ru-RU"/>
        </a:p>
      </dgm:t>
    </dgm:pt>
    <dgm:pt modelId="{511CF3D8-CAFA-4FA9-A888-D72F54098B6E}" type="sibTrans" cxnId="{3767DF6F-92BD-4EAC-884C-779914E0904B}">
      <dgm:prSet/>
      <dgm:spPr/>
      <dgm:t>
        <a:bodyPr/>
        <a:lstStyle/>
        <a:p>
          <a:endParaRPr lang="ru-RU"/>
        </a:p>
      </dgm:t>
    </dgm:pt>
    <dgm:pt modelId="{2AEF87F8-02B1-4773-9F7F-4EAAAEB1F237}" type="pres">
      <dgm:prSet presAssocID="{4AA1A52C-10EB-4B9D-8491-C1BA99C4409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388D45-4E5B-4F05-91F9-342E5C1DFE11}" type="pres">
      <dgm:prSet presAssocID="{6D2150A2-C321-42B0-A18C-582F0D2B78A5}" presName="hierRoot1" presStyleCnt="0">
        <dgm:presLayoutVars>
          <dgm:hierBranch val="init"/>
        </dgm:presLayoutVars>
      </dgm:prSet>
      <dgm:spPr/>
    </dgm:pt>
    <dgm:pt modelId="{758F3DBD-83DD-45FD-9080-57545C165982}" type="pres">
      <dgm:prSet presAssocID="{6D2150A2-C321-42B0-A18C-582F0D2B78A5}" presName="rootComposite1" presStyleCnt="0"/>
      <dgm:spPr/>
    </dgm:pt>
    <dgm:pt modelId="{C6F09890-ABDD-4D54-B583-635AA9BDB472}" type="pres">
      <dgm:prSet presAssocID="{6D2150A2-C321-42B0-A18C-582F0D2B78A5}" presName="rootText1" presStyleLbl="node0" presStyleIdx="0" presStyleCnt="1" custLinFactNeighborY="-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5F282B-8D3D-48E0-94FA-567EC9E7C7D9}" type="pres">
      <dgm:prSet presAssocID="{6D2150A2-C321-42B0-A18C-582F0D2B78A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0C4A63A-0AA4-4712-A59D-4E9211CF206E}" type="pres">
      <dgm:prSet presAssocID="{6D2150A2-C321-42B0-A18C-582F0D2B78A5}" presName="hierChild2" presStyleCnt="0"/>
      <dgm:spPr/>
    </dgm:pt>
    <dgm:pt modelId="{8526BD28-37CD-43FF-A3E0-8CA453E018CC}" type="pres">
      <dgm:prSet presAssocID="{CDD297AD-EC0C-4E42-BA80-4444D5D3B07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9B41BCE-E439-4591-AA6A-14420990B1C7}" type="pres">
      <dgm:prSet presAssocID="{BCD3B071-0BF0-4F82-AE8D-B5C9C5A4D78A}" presName="hierRoot2" presStyleCnt="0">
        <dgm:presLayoutVars>
          <dgm:hierBranch val="init"/>
        </dgm:presLayoutVars>
      </dgm:prSet>
      <dgm:spPr/>
    </dgm:pt>
    <dgm:pt modelId="{9BDCF8CA-CE14-44D9-925D-11CB153CC07D}" type="pres">
      <dgm:prSet presAssocID="{BCD3B071-0BF0-4F82-AE8D-B5C9C5A4D78A}" presName="rootComposite" presStyleCnt="0"/>
      <dgm:spPr/>
    </dgm:pt>
    <dgm:pt modelId="{77EA7103-84FE-4155-A892-455B41E8B75A}" type="pres">
      <dgm:prSet presAssocID="{BCD3B071-0BF0-4F82-AE8D-B5C9C5A4D78A}" presName="rootText" presStyleLbl="node2" presStyleIdx="0" presStyleCnt="2" custLinFactNeighborY="-5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8EA400-7763-45C7-BEB2-C1B418C61003}" type="pres">
      <dgm:prSet presAssocID="{BCD3B071-0BF0-4F82-AE8D-B5C9C5A4D78A}" presName="rootConnector" presStyleLbl="node2" presStyleIdx="0" presStyleCnt="2"/>
      <dgm:spPr/>
      <dgm:t>
        <a:bodyPr/>
        <a:lstStyle/>
        <a:p>
          <a:endParaRPr lang="ru-RU"/>
        </a:p>
      </dgm:t>
    </dgm:pt>
    <dgm:pt modelId="{D8FF7D26-69D3-452B-A64F-D2DA9DCFDD36}" type="pres">
      <dgm:prSet presAssocID="{BCD3B071-0BF0-4F82-AE8D-B5C9C5A4D78A}" presName="hierChild4" presStyleCnt="0"/>
      <dgm:spPr/>
    </dgm:pt>
    <dgm:pt modelId="{DF995C2C-DB71-4578-8C87-5B4379D75F56}" type="pres">
      <dgm:prSet presAssocID="{BCD3B071-0BF0-4F82-AE8D-B5C9C5A4D78A}" presName="hierChild5" presStyleCnt="0"/>
      <dgm:spPr/>
    </dgm:pt>
    <dgm:pt modelId="{D9D133EA-0374-420B-80AA-BF4034872E2D}" type="pres">
      <dgm:prSet presAssocID="{61A63111-EBC1-4F11-AE0F-10947E181D5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809D584-E79E-43C1-9E85-3D9191A351B3}" type="pres">
      <dgm:prSet presAssocID="{C5DA0D16-73DF-4EBD-A256-B55F7E726C60}" presName="hierRoot2" presStyleCnt="0">
        <dgm:presLayoutVars>
          <dgm:hierBranch val="init"/>
        </dgm:presLayoutVars>
      </dgm:prSet>
      <dgm:spPr/>
    </dgm:pt>
    <dgm:pt modelId="{5AB8EB29-909C-4B26-9A0F-92D68EE65511}" type="pres">
      <dgm:prSet presAssocID="{C5DA0D16-73DF-4EBD-A256-B55F7E726C60}" presName="rootComposite" presStyleCnt="0"/>
      <dgm:spPr/>
    </dgm:pt>
    <dgm:pt modelId="{8081781A-7878-4085-A71A-1678BB1D99D1}" type="pres">
      <dgm:prSet presAssocID="{C5DA0D16-73DF-4EBD-A256-B55F7E726C60}" presName="rootText" presStyleLbl="node2" presStyleIdx="1" presStyleCnt="2" custLinFactNeighborX="404" custLinFactNeighborY="-5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8E3BE3-364B-4433-8E56-6B94DB4E66F7}" type="pres">
      <dgm:prSet presAssocID="{C5DA0D16-73DF-4EBD-A256-B55F7E726C60}" presName="rootConnector" presStyleLbl="node2" presStyleIdx="1" presStyleCnt="2"/>
      <dgm:spPr/>
      <dgm:t>
        <a:bodyPr/>
        <a:lstStyle/>
        <a:p>
          <a:endParaRPr lang="ru-RU"/>
        </a:p>
      </dgm:t>
    </dgm:pt>
    <dgm:pt modelId="{B79432B3-9A70-48C8-8011-B24E2E9AA654}" type="pres">
      <dgm:prSet presAssocID="{C5DA0D16-73DF-4EBD-A256-B55F7E726C60}" presName="hierChild4" presStyleCnt="0"/>
      <dgm:spPr/>
    </dgm:pt>
    <dgm:pt modelId="{90EF6682-2265-43D4-9CF6-EE50EDDA641B}" type="pres">
      <dgm:prSet presAssocID="{C5DA0D16-73DF-4EBD-A256-B55F7E726C60}" presName="hierChild5" presStyleCnt="0"/>
      <dgm:spPr/>
    </dgm:pt>
    <dgm:pt modelId="{50BFFAE6-B4C6-49F6-9021-EC2CBB58DCE3}" type="pres">
      <dgm:prSet presAssocID="{6D2150A2-C321-42B0-A18C-582F0D2B78A5}" presName="hierChild3" presStyleCnt="0"/>
      <dgm:spPr/>
    </dgm:pt>
  </dgm:ptLst>
  <dgm:cxnLst>
    <dgm:cxn modelId="{704123EC-0EAD-465E-8677-83D0CADCBA37}" type="presOf" srcId="{BCD3B071-0BF0-4F82-AE8D-B5C9C5A4D78A}" destId="{9F8EA400-7763-45C7-BEB2-C1B418C61003}" srcOrd="1" destOrd="0" presId="urn:microsoft.com/office/officeart/2005/8/layout/orgChart1"/>
    <dgm:cxn modelId="{16D75431-0D19-42E7-9318-560837267E95}" srcId="{4AA1A52C-10EB-4B9D-8491-C1BA99C44093}" destId="{6D2150A2-C321-42B0-A18C-582F0D2B78A5}" srcOrd="0" destOrd="0" parTransId="{07EF4684-DFBC-4A96-839F-579DC30EE5DC}" sibTransId="{F6F31D9B-EA30-4F7E-B0B4-0C4F5240A2D6}"/>
    <dgm:cxn modelId="{9149EA61-EC15-4476-9F74-43ABA6B4002A}" type="presOf" srcId="{BCD3B071-0BF0-4F82-AE8D-B5C9C5A4D78A}" destId="{77EA7103-84FE-4155-A892-455B41E8B75A}" srcOrd="0" destOrd="0" presId="urn:microsoft.com/office/officeart/2005/8/layout/orgChart1"/>
    <dgm:cxn modelId="{79B64C41-D8A6-48F7-8286-73017D5AC740}" type="presOf" srcId="{4AA1A52C-10EB-4B9D-8491-C1BA99C44093}" destId="{2AEF87F8-02B1-4773-9F7F-4EAAAEB1F237}" srcOrd="0" destOrd="0" presId="urn:microsoft.com/office/officeart/2005/8/layout/orgChart1"/>
    <dgm:cxn modelId="{588BF915-7304-469E-ABD5-50ED0D4973F8}" type="presOf" srcId="{6D2150A2-C321-42B0-A18C-582F0D2B78A5}" destId="{CF5F282B-8D3D-48E0-94FA-567EC9E7C7D9}" srcOrd="1" destOrd="0" presId="urn:microsoft.com/office/officeart/2005/8/layout/orgChart1"/>
    <dgm:cxn modelId="{3767DF6F-92BD-4EAC-884C-779914E0904B}" srcId="{6D2150A2-C321-42B0-A18C-582F0D2B78A5}" destId="{C5DA0D16-73DF-4EBD-A256-B55F7E726C60}" srcOrd="1" destOrd="0" parTransId="{61A63111-EBC1-4F11-AE0F-10947E181D52}" sibTransId="{511CF3D8-CAFA-4FA9-A888-D72F54098B6E}"/>
    <dgm:cxn modelId="{D9722809-F60B-47BB-87A7-120204DC9529}" type="presOf" srcId="{CDD297AD-EC0C-4E42-BA80-4444D5D3B07F}" destId="{8526BD28-37CD-43FF-A3E0-8CA453E018CC}" srcOrd="0" destOrd="0" presId="urn:microsoft.com/office/officeart/2005/8/layout/orgChart1"/>
    <dgm:cxn modelId="{48688DFE-98A5-4FD5-A1B7-CB2DA823AAF8}" type="presOf" srcId="{6D2150A2-C321-42B0-A18C-582F0D2B78A5}" destId="{C6F09890-ABDD-4D54-B583-635AA9BDB472}" srcOrd="0" destOrd="0" presId="urn:microsoft.com/office/officeart/2005/8/layout/orgChart1"/>
    <dgm:cxn modelId="{C276760B-6E6A-4452-9D0F-3125C8389BBC}" type="presOf" srcId="{C5DA0D16-73DF-4EBD-A256-B55F7E726C60}" destId="{8081781A-7878-4085-A71A-1678BB1D99D1}" srcOrd="0" destOrd="0" presId="urn:microsoft.com/office/officeart/2005/8/layout/orgChart1"/>
    <dgm:cxn modelId="{DA701F6A-D691-4817-A2CB-DA4309069298}" type="presOf" srcId="{61A63111-EBC1-4F11-AE0F-10947E181D52}" destId="{D9D133EA-0374-420B-80AA-BF4034872E2D}" srcOrd="0" destOrd="0" presId="urn:microsoft.com/office/officeart/2005/8/layout/orgChart1"/>
    <dgm:cxn modelId="{E5834749-A773-47EA-AEC8-C6BD9ACB681B}" srcId="{6D2150A2-C321-42B0-A18C-582F0D2B78A5}" destId="{BCD3B071-0BF0-4F82-AE8D-B5C9C5A4D78A}" srcOrd="0" destOrd="0" parTransId="{CDD297AD-EC0C-4E42-BA80-4444D5D3B07F}" sibTransId="{6E1C8960-7C31-4BE1-B1FB-9DC9DB0DDEEC}"/>
    <dgm:cxn modelId="{8A59461B-DD92-439E-82B9-064F039E55D6}" type="presOf" srcId="{C5DA0D16-73DF-4EBD-A256-B55F7E726C60}" destId="{648E3BE3-364B-4433-8E56-6B94DB4E66F7}" srcOrd="1" destOrd="0" presId="urn:microsoft.com/office/officeart/2005/8/layout/orgChart1"/>
    <dgm:cxn modelId="{151B7843-338D-40BE-A3CA-54192AF652B8}" type="presParOf" srcId="{2AEF87F8-02B1-4773-9F7F-4EAAAEB1F237}" destId="{54388D45-4E5B-4F05-91F9-342E5C1DFE11}" srcOrd="0" destOrd="0" presId="urn:microsoft.com/office/officeart/2005/8/layout/orgChart1"/>
    <dgm:cxn modelId="{E35525FD-210E-482F-998D-D1CEEABF6317}" type="presParOf" srcId="{54388D45-4E5B-4F05-91F9-342E5C1DFE11}" destId="{758F3DBD-83DD-45FD-9080-57545C165982}" srcOrd="0" destOrd="0" presId="urn:microsoft.com/office/officeart/2005/8/layout/orgChart1"/>
    <dgm:cxn modelId="{C617CC21-ACAA-4E12-997F-F4368F311977}" type="presParOf" srcId="{758F3DBD-83DD-45FD-9080-57545C165982}" destId="{C6F09890-ABDD-4D54-B583-635AA9BDB472}" srcOrd="0" destOrd="0" presId="urn:microsoft.com/office/officeart/2005/8/layout/orgChart1"/>
    <dgm:cxn modelId="{BFEBE6E5-C77C-4E43-854B-436047128CA7}" type="presParOf" srcId="{758F3DBD-83DD-45FD-9080-57545C165982}" destId="{CF5F282B-8D3D-48E0-94FA-567EC9E7C7D9}" srcOrd="1" destOrd="0" presId="urn:microsoft.com/office/officeart/2005/8/layout/orgChart1"/>
    <dgm:cxn modelId="{B1E52360-7016-4048-A3AC-FC3894AC5B3F}" type="presParOf" srcId="{54388D45-4E5B-4F05-91F9-342E5C1DFE11}" destId="{10C4A63A-0AA4-4712-A59D-4E9211CF206E}" srcOrd="1" destOrd="0" presId="urn:microsoft.com/office/officeart/2005/8/layout/orgChart1"/>
    <dgm:cxn modelId="{35607AF7-B21F-4ACA-9E5A-3CCE8EE24367}" type="presParOf" srcId="{10C4A63A-0AA4-4712-A59D-4E9211CF206E}" destId="{8526BD28-37CD-43FF-A3E0-8CA453E018CC}" srcOrd="0" destOrd="0" presId="urn:microsoft.com/office/officeart/2005/8/layout/orgChart1"/>
    <dgm:cxn modelId="{6E27F4A6-C922-4ABE-B94B-4134EB57D667}" type="presParOf" srcId="{10C4A63A-0AA4-4712-A59D-4E9211CF206E}" destId="{A9B41BCE-E439-4591-AA6A-14420990B1C7}" srcOrd="1" destOrd="0" presId="urn:microsoft.com/office/officeart/2005/8/layout/orgChart1"/>
    <dgm:cxn modelId="{778744C5-EE96-4D7D-AA93-1D4DBE758C2B}" type="presParOf" srcId="{A9B41BCE-E439-4591-AA6A-14420990B1C7}" destId="{9BDCF8CA-CE14-44D9-925D-11CB153CC07D}" srcOrd="0" destOrd="0" presId="urn:microsoft.com/office/officeart/2005/8/layout/orgChart1"/>
    <dgm:cxn modelId="{94B5956D-97D5-45C7-8009-9DA57F4CEE9E}" type="presParOf" srcId="{9BDCF8CA-CE14-44D9-925D-11CB153CC07D}" destId="{77EA7103-84FE-4155-A892-455B41E8B75A}" srcOrd="0" destOrd="0" presId="urn:microsoft.com/office/officeart/2005/8/layout/orgChart1"/>
    <dgm:cxn modelId="{3C625DC0-4C95-4398-B32F-8A0B6FB0FF6E}" type="presParOf" srcId="{9BDCF8CA-CE14-44D9-925D-11CB153CC07D}" destId="{9F8EA400-7763-45C7-BEB2-C1B418C61003}" srcOrd="1" destOrd="0" presId="urn:microsoft.com/office/officeart/2005/8/layout/orgChart1"/>
    <dgm:cxn modelId="{BDD34915-8573-41D0-9CA6-D16299D082F9}" type="presParOf" srcId="{A9B41BCE-E439-4591-AA6A-14420990B1C7}" destId="{D8FF7D26-69D3-452B-A64F-D2DA9DCFDD36}" srcOrd="1" destOrd="0" presId="urn:microsoft.com/office/officeart/2005/8/layout/orgChart1"/>
    <dgm:cxn modelId="{8F6712F1-8BFC-4FCB-9D9C-97D6E44D49F2}" type="presParOf" srcId="{A9B41BCE-E439-4591-AA6A-14420990B1C7}" destId="{DF995C2C-DB71-4578-8C87-5B4379D75F56}" srcOrd="2" destOrd="0" presId="urn:microsoft.com/office/officeart/2005/8/layout/orgChart1"/>
    <dgm:cxn modelId="{582EFB92-35FF-4448-B828-2692905F447E}" type="presParOf" srcId="{10C4A63A-0AA4-4712-A59D-4E9211CF206E}" destId="{D9D133EA-0374-420B-80AA-BF4034872E2D}" srcOrd="2" destOrd="0" presId="urn:microsoft.com/office/officeart/2005/8/layout/orgChart1"/>
    <dgm:cxn modelId="{4D47DA9A-9649-4AA2-AE81-421A03CB1D90}" type="presParOf" srcId="{10C4A63A-0AA4-4712-A59D-4E9211CF206E}" destId="{4809D584-E79E-43C1-9E85-3D9191A351B3}" srcOrd="3" destOrd="0" presId="urn:microsoft.com/office/officeart/2005/8/layout/orgChart1"/>
    <dgm:cxn modelId="{EB8E2F01-869F-497B-8A4A-6FBBF9E1FFC1}" type="presParOf" srcId="{4809D584-E79E-43C1-9E85-3D9191A351B3}" destId="{5AB8EB29-909C-4B26-9A0F-92D68EE65511}" srcOrd="0" destOrd="0" presId="urn:microsoft.com/office/officeart/2005/8/layout/orgChart1"/>
    <dgm:cxn modelId="{BB787D5D-C3DD-4D64-A467-B5E611217A63}" type="presParOf" srcId="{5AB8EB29-909C-4B26-9A0F-92D68EE65511}" destId="{8081781A-7878-4085-A71A-1678BB1D99D1}" srcOrd="0" destOrd="0" presId="urn:microsoft.com/office/officeart/2005/8/layout/orgChart1"/>
    <dgm:cxn modelId="{A3826E20-1714-47C2-B53A-2334B60F8C6A}" type="presParOf" srcId="{5AB8EB29-909C-4B26-9A0F-92D68EE65511}" destId="{648E3BE3-364B-4433-8E56-6B94DB4E66F7}" srcOrd="1" destOrd="0" presId="urn:microsoft.com/office/officeart/2005/8/layout/orgChart1"/>
    <dgm:cxn modelId="{25523E31-3EA8-4102-9D37-B18D0EA58DB4}" type="presParOf" srcId="{4809D584-E79E-43C1-9E85-3D9191A351B3}" destId="{B79432B3-9A70-48C8-8011-B24E2E9AA654}" srcOrd="1" destOrd="0" presId="urn:microsoft.com/office/officeart/2005/8/layout/orgChart1"/>
    <dgm:cxn modelId="{107CB8CB-0144-4F52-B6B6-B8724F947D74}" type="presParOf" srcId="{4809D584-E79E-43C1-9E85-3D9191A351B3}" destId="{90EF6682-2265-43D4-9CF6-EE50EDDA641B}" srcOrd="2" destOrd="0" presId="urn:microsoft.com/office/officeart/2005/8/layout/orgChart1"/>
    <dgm:cxn modelId="{0D028B6C-3903-4112-9F69-0D9E6F095E42}" type="presParOf" srcId="{54388D45-4E5B-4F05-91F9-342E5C1DFE11}" destId="{50BFFAE6-B4C6-49F6-9021-EC2CBB58DC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84A406-2FFE-4D96-BD20-D043E7893B69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D52B84DE-DE8A-4225-8A92-2DEBE7ECAC9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Совместно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E3B48F-DE15-4657-B5A6-FC9972D5A173}" type="parTrans" cxnId="{687C7592-7428-4EFF-A1EB-ED8D33EE8655}">
      <dgm:prSet/>
      <dgm:spPr/>
      <dgm:t>
        <a:bodyPr/>
        <a:lstStyle/>
        <a:p>
          <a:endParaRPr lang="ru-RU"/>
        </a:p>
      </dgm:t>
    </dgm:pt>
    <dgm:pt modelId="{45041883-F75E-4DCA-83BF-465C1F95097F}" type="sibTrans" cxnId="{687C7592-7428-4EFF-A1EB-ED8D33EE8655}">
      <dgm:prSet/>
      <dgm:spPr/>
      <dgm:t>
        <a:bodyPr/>
        <a:lstStyle/>
        <a:p>
          <a:endParaRPr lang="ru-RU"/>
        </a:p>
      </dgm:t>
    </dgm:pt>
    <dgm:pt modelId="{03C97BCE-9F1E-40D9-85C2-309E49E5D09D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Внимательно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A8BC08-FA4E-42AD-8F5A-89F94528A90F}" type="parTrans" cxnId="{8C2D1FC6-1DF2-4479-9925-4F14A171326D}">
      <dgm:prSet/>
      <dgm:spPr/>
      <dgm:t>
        <a:bodyPr/>
        <a:lstStyle/>
        <a:p>
          <a:endParaRPr lang="ru-RU"/>
        </a:p>
      </dgm:t>
    </dgm:pt>
    <dgm:pt modelId="{70B9DF45-8298-4455-9C7A-2395C79026D4}" type="sibTrans" cxnId="{8C2D1FC6-1DF2-4479-9925-4F14A171326D}">
      <dgm:prSet/>
      <dgm:spPr/>
      <dgm:t>
        <a:bodyPr/>
        <a:lstStyle/>
        <a:p>
          <a:endParaRPr lang="ru-RU"/>
        </a:p>
      </dgm:t>
    </dgm:pt>
    <dgm:pt modelId="{171D9E4E-93A6-4B1F-9BCF-FB21221B7DC1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Регулярно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48C146-3E4C-4548-942B-A55878D28E89}" type="parTrans" cxnId="{A320F119-2F2F-4F01-B1C7-F92883E753DB}">
      <dgm:prSet/>
      <dgm:spPr/>
      <dgm:t>
        <a:bodyPr/>
        <a:lstStyle/>
        <a:p>
          <a:endParaRPr lang="ru-RU"/>
        </a:p>
      </dgm:t>
    </dgm:pt>
    <dgm:pt modelId="{D5B439F4-F771-43E6-88EB-F25782308AF1}" type="sibTrans" cxnId="{A320F119-2F2F-4F01-B1C7-F92883E753DB}">
      <dgm:prSet/>
      <dgm:spPr/>
      <dgm:t>
        <a:bodyPr/>
        <a:lstStyle/>
        <a:p>
          <a:endParaRPr lang="ru-RU"/>
        </a:p>
      </dgm:t>
    </dgm:pt>
    <dgm:pt modelId="{4A8A4998-4F17-49D6-AB0B-B0202A6697A7}" type="pres">
      <dgm:prSet presAssocID="{CA84A406-2FFE-4D96-BD20-D043E7893B69}" presName="linearFlow" presStyleCnt="0">
        <dgm:presLayoutVars>
          <dgm:dir/>
          <dgm:resizeHandles val="exact"/>
        </dgm:presLayoutVars>
      </dgm:prSet>
      <dgm:spPr/>
    </dgm:pt>
    <dgm:pt modelId="{18F2798C-B6D3-40ED-BD6E-163549466808}" type="pres">
      <dgm:prSet presAssocID="{D52B84DE-DE8A-4225-8A92-2DEBE7ECAC95}" presName="composite" presStyleCnt="0"/>
      <dgm:spPr/>
    </dgm:pt>
    <dgm:pt modelId="{CF19FC21-BC89-498F-B4A7-A8AC630600CA}" type="pres">
      <dgm:prSet presAssocID="{D52B84DE-DE8A-4225-8A92-2DEBE7ECAC95}" presName="imgShp" presStyleLbl="fgImgPlace1" presStyleIdx="0" presStyleCnt="3"/>
      <dgm:spPr/>
    </dgm:pt>
    <dgm:pt modelId="{B88C2FB9-3AAE-4576-9713-4C9CC96DD104}" type="pres">
      <dgm:prSet presAssocID="{D52B84DE-DE8A-4225-8A92-2DEBE7ECAC9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54C5A-3CF7-474A-BD5A-1D7A11477B6B}" type="pres">
      <dgm:prSet presAssocID="{45041883-F75E-4DCA-83BF-465C1F95097F}" presName="spacing" presStyleCnt="0"/>
      <dgm:spPr/>
    </dgm:pt>
    <dgm:pt modelId="{FB5C78D4-90FD-4635-95F1-B9A2FEA8F439}" type="pres">
      <dgm:prSet presAssocID="{03C97BCE-9F1E-40D9-85C2-309E49E5D09D}" presName="composite" presStyleCnt="0"/>
      <dgm:spPr/>
    </dgm:pt>
    <dgm:pt modelId="{8757A163-A998-4380-956D-AFCCC5F2C530}" type="pres">
      <dgm:prSet presAssocID="{03C97BCE-9F1E-40D9-85C2-309E49E5D09D}" presName="imgShp" presStyleLbl="fgImgPlace1" presStyleIdx="1" presStyleCnt="3"/>
      <dgm:spPr/>
    </dgm:pt>
    <dgm:pt modelId="{C6811183-E9E2-4611-AA57-EED1D27E6F6D}" type="pres">
      <dgm:prSet presAssocID="{03C97BCE-9F1E-40D9-85C2-309E49E5D09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C8708-3E83-4E17-947B-36D0C73E41AB}" type="pres">
      <dgm:prSet presAssocID="{70B9DF45-8298-4455-9C7A-2395C79026D4}" presName="spacing" presStyleCnt="0"/>
      <dgm:spPr/>
    </dgm:pt>
    <dgm:pt modelId="{6F69F3E9-DC0E-4284-9354-213D6CC2819D}" type="pres">
      <dgm:prSet presAssocID="{171D9E4E-93A6-4B1F-9BCF-FB21221B7DC1}" presName="composite" presStyleCnt="0"/>
      <dgm:spPr/>
    </dgm:pt>
    <dgm:pt modelId="{940B0C4F-481B-43DB-BDFE-45356742FE05}" type="pres">
      <dgm:prSet presAssocID="{171D9E4E-93A6-4B1F-9BCF-FB21221B7DC1}" presName="imgShp" presStyleLbl="fgImgPlace1" presStyleIdx="2" presStyleCnt="3"/>
      <dgm:spPr/>
    </dgm:pt>
    <dgm:pt modelId="{076E9852-9327-4A6C-90E4-98F2578A2F6C}" type="pres">
      <dgm:prSet presAssocID="{171D9E4E-93A6-4B1F-9BCF-FB21221B7DC1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7C4C43-A578-4F8B-8235-B42C29E72999}" type="presOf" srcId="{CA84A406-2FFE-4D96-BD20-D043E7893B69}" destId="{4A8A4998-4F17-49D6-AB0B-B0202A6697A7}" srcOrd="0" destOrd="0" presId="urn:microsoft.com/office/officeart/2005/8/layout/vList3"/>
    <dgm:cxn modelId="{05B3043A-767C-45C7-B899-514C3C47B573}" type="presOf" srcId="{D52B84DE-DE8A-4225-8A92-2DEBE7ECAC95}" destId="{B88C2FB9-3AAE-4576-9713-4C9CC96DD104}" srcOrd="0" destOrd="0" presId="urn:microsoft.com/office/officeart/2005/8/layout/vList3"/>
    <dgm:cxn modelId="{A320F119-2F2F-4F01-B1C7-F92883E753DB}" srcId="{CA84A406-2FFE-4D96-BD20-D043E7893B69}" destId="{171D9E4E-93A6-4B1F-9BCF-FB21221B7DC1}" srcOrd="2" destOrd="0" parTransId="{BF48C146-3E4C-4548-942B-A55878D28E89}" sibTransId="{D5B439F4-F771-43E6-88EB-F25782308AF1}"/>
    <dgm:cxn modelId="{533CABAD-DA2C-4C30-91E5-5F07D4C74E0F}" type="presOf" srcId="{03C97BCE-9F1E-40D9-85C2-309E49E5D09D}" destId="{C6811183-E9E2-4611-AA57-EED1D27E6F6D}" srcOrd="0" destOrd="0" presId="urn:microsoft.com/office/officeart/2005/8/layout/vList3"/>
    <dgm:cxn modelId="{687C7592-7428-4EFF-A1EB-ED8D33EE8655}" srcId="{CA84A406-2FFE-4D96-BD20-D043E7893B69}" destId="{D52B84DE-DE8A-4225-8A92-2DEBE7ECAC95}" srcOrd="0" destOrd="0" parTransId="{F6E3B48F-DE15-4657-B5A6-FC9972D5A173}" sibTransId="{45041883-F75E-4DCA-83BF-465C1F95097F}"/>
    <dgm:cxn modelId="{AA2B5869-8644-4099-BFAF-FC9E5900F6E4}" type="presOf" srcId="{171D9E4E-93A6-4B1F-9BCF-FB21221B7DC1}" destId="{076E9852-9327-4A6C-90E4-98F2578A2F6C}" srcOrd="0" destOrd="0" presId="urn:microsoft.com/office/officeart/2005/8/layout/vList3"/>
    <dgm:cxn modelId="{8C2D1FC6-1DF2-4479-9925-4F14A171326D}" srcId="{CA84A406-2FFE-4D96-BD20-D043E7893B69}" destId="{03C97BCE-9F1E-40D9-85C2-309E49E5D09D}" srcOrd="1" destOrd="0" parTransId="{19A8BC08-FA4E-42AD-8F5A-89F94528A90F}" sibTransId="{70B9DF45-8298-4455-9C7A-2395C79026D4}"/>
    <dgm:cxn modelId="{A5E0DDA2-FE8C-4983-8696-F23D4C53D7B9}" type="presParOf" srcId="{4A8A4998-4F17-49D6-AB0B-B0202A6697A7}" destId="{18F2798C-B6D3-40ED-BD6E-163549466808}" srcOrd="0" destOrd="0" presId="urn:microsoft.com/office/officeart/2005/8/layout/vList3"/>
    <dgm:cxn modelId="{1B16C6C3-12FD-44E4-A017-6596A9B880FB}" type="presParOf" srcId="{18F2798C-B6D3-40ED-BD6E-163549466808}" destId="{CF19FC21-BC89-498F-B4A7-A8AC630600CA}" srcOrd="0" destOrd="0" presId="urn:microsoft.com/office/officeart/2005/8/layout/vList3"/>
    <dgm:cxn modelId="{A0FCF265-EA9A-4964-941A-A2CA79F6221A}" type="presParOf" srcId="{18F2798C-B6D3-40ED-BD6E-163549466808}" destId="{B88C2FB9-3AAE-4576-9713-4C9CC96DD104}" srcOrd="1" destOrd="0" presId="urn:microsoft.com/office/officeart/2005/8/layout/vList3"/>
    <dgm:cxn modelId="{8A78FEB1-3FBA-4E68-86AF-3C42E873439F}" type="presParOf" srcId="{4A8A4998-4F17-49D6-AB0B-B0202A6697A7}" destId="{F5F54C5A-3CF7-474A-BD5A-1D7A11477B6B}" srcOrd="1" destOrd="0" presId="urn:microsoft.com/office/officeart/2005/8/layout/vList3"/>
    <dgm:cxn modelId="{0E0AACF6-428D-47C6-9BEE-1EFC75E8D86C}" type="presParOf" srcId="{4A8A4998-4F17-49D6-AB0B-B0202A6697A7}" destId="{FB5C78D4-90FD-4635-95F1-B9A2FEA8F439}" srcOrd="2" destOrd="0" presId="urn:microsoft.com/office/officeart/2005/8/layout/vList3"/>
    <dgm:cxn modelId="{346F76D4-1D0C-42FD-A894-CA9175C14DAC}" type="presParOf" srcId="{FB5C78D4-90FD-4635-95F1-B9A2FEA8F439}" destId="{8757A163-A998-4380-956D-AFCCC5F2C530}" srcOrd="0" destOrd="0" presId="urn:microsoft.com/office/officeart/2005/8/layout/vList3"/>
    <dgm:cxn modelId="{A911B4B6-A93D-4731-B0B7-12C172319AC3}" type="presParOf" srcId="{FB5C78D4-90FD-4635-95F1-B9A2FEA8F439}" destId="{C6811183-E9E2-4611-AA57-EED1D27E6F6D}" srcOrd="1" destOrd="0" presId="urn:microsoft.com/office/officeart/2005/8/layout/vList3"/>
    <dgm:cxn modelId="{208FE1CC-3E10-421B-8D24-87FFDBE1480A}" type="presParOf" srcId="{4A8A4998-4F17-49D6-AB0B-B0202A6697A7}" destId="{868C8708-3E83-4E17-947B-36D0C73E41AB}" srcOrd="3" destOrd="0" presId="urn:microsoft.com/office/officeart/2005/8/layout/vList3"/>
    <dgm:cxn modelId="{7EEC581C-BC00-4964-8F88-FE7955B3D31E}" type="presParOf" srcId="{4A8A4998-4F17-49D6-AB0B-B0202A6697A7}" destId="{6F69F3E9-DC0E-4284-9354-213D6CC2819D}" srcOrd="4" destOrd="0" presId="urn:microsoft.com/office/officeart/2005/8/layout/vList3"/>
    <dgm:cxn modelId="{2BFD5E13-C5C6-496B-A69B-CA18F4F237EB}" type="presParOf" srcId="{6F69F3E9-DC0E-4284-9354-213D6CC2819D}" destId="{940B0C4F-481B-43DB-BDFE-45356742FE05}" srcOrd="0" destOrd="0" presId="urn:microsoft.com/office/officeart/2005/8/layout/vList3"/>
    <dgm:cxn modelId="{077313DA-961D-4A07-BA07-6AC05080B8A8}" type="presParOf" srcId="{6F69F3E9-DC0E-4284-9354-213D6CC2819D}" destId="{076E9852-9327-4A6C-90E4-98F2578A2F6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E654BF-5F40-41C1-ABE2-0135881F9EDC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E90333AB-2002-4AE9-82DA-58CA151C1C2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Небольшие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6E1B92-26BB-451F-9CED-CD55A6F9FAF8}" type="parTrans" cxnId="{822114F3-4E64-423D-8D73-ADFF72D07E06}">
      <dgm:prSet/>
      <dgm:spPr/>
      <dgm:t>
        <a:bodyPr/>
        <a:lstStyle/>
        <a:p>
          <a:endParaRPr lang="ru-RU"/>
        </a:p>
      </dgm:t>
    </dgm:pt>
    <dgm:pt modelId="{918362D2-F5E2-4239-B72D-819862BBAB52}" type="sibTrans" cxnId="{822114F3-4E64-423D-8D73-ADFF72D07E06}">
      <dgm:prSet/>
      <dgm:spPr/>
      <dgm:t>
        <a:bodyPr/>
        <a:lstStyle/>
        <a:p>
          <a:endParaRPr lang="ru-RU"/>
        </a:p>
      </dgm:t>
    </dgm:pt>
    <dgm:pt modelId="{B8EFFBFA-4315-440A-90EA-1A4240DC14C6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Красочные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C65BBF-A166-46C5-8AF9-1F9880F11A3B}" type="parTrans" cxnId="{2B035757-520E-49E8-BD60-DA3AB177606C}">
      <dgm:prSet/>
      <dgm:spPr/>
      <dgm:t>
        <a:bodyPr/>
        <a:lstStyle/>
        <a:p>
          <a:endParaRPr lang="ru-RU"/>
        </a:p>
      </dgm:t>
    </dgm:pt>
    <dgm:pt modelId="{F6AE6802-14CA-44D6-940B-1BC2E8CCD708}" type="sibTrans" cxnId="{2B035757-520E-49E8-BD60-DA3AB177606C}">
      <dgm:prSet/>
      <dgm:spPr/>
      <dgm:t>
        <a:bodyPr/>
        <a:lstStyle/>
        <a:p>
          <a:endParaRPr lang="ru-RU"/>
        </a:p>
      </dgm:t>
    </dgm:pt>
    <dgm:pt modelId="{16520064-A1CC-4F2E-AE5B-8B68B1CDDB3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Разнообразные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EC2679-64FF-4809-81EE-3A6BC3C58323}" type="parTrans" cxnId="{243C8B36-8A0A-44CD-9B8F-789E2E3A6102}">
      <dgm:prSet/>
      <dgm:spPr/>
      <dgm:t>
        <a:bodyPr/>
        <a:lstStyle/>
        <a:p>
          <a:endParaRPr lang="ru-RU"/>
        </a:p>
      </dgm:t>
    </dgm:pt>
    <dgm:pt modelId="{C5531ACF-BDEC-4946-AD5B-24CD6E9C842A}" type="sibTrans" cxnId="{243C8B36-8A0A-44CD-9B8F-789E2E3A6102}">
      <dgm:prSet/>
      <dgm:spPr/>
      <dgm:t>
        <a:bodyPr/>
        <a:lstStyle/>
        <a:p>
          <a:endParaRPr lang="ru-RU"/>
        </a:p>
      </dgm:t>
    </dgm:pt>
    <dgm:pt modelId="{80133D5A-A8FE-40F1-ACB0-C650E55F1C91}" type="pres">
      <dgm:prSet presAssocID="{C2E654BF-5F40-41C1-ABE2-0135881F9EDC}" presName="linearFlow" presStyleCnt="0">
        <dgm:presLayoutVars>
          <dgm:dir/>
          <dgm:resizeHandles val="exact"/>
        </dgm:presLayoutVars>
      </dgm:prSet>
      <dgm:spPr/>
    </dgm:pt>
    <dgm:pt modelId="{73F183CC-C799-406E-AB92-C05D28AE70E4}" type="pres">
      <dgm:prSet presAssocID="{E90333AB-2002-4AE9-82DA-58CA151C1C2C}" presName="composite" presStyleCnt="0"/>
      <dgm:spPr/>
    </dgm:pt>
    <dgm:pt modelId="{D3477721-83D1-4B5F-AF64-5637BC54E326}" type="pres">
      <dgm:prSet presAssocID="{E90333AB-2002-4AE9-82DA-58CA151C1C2C}" presName="imgShp" presStyleLbl="fgImgPlace1" presStyleIdx="0" presStyleCnt="3"/>
      <dgm:spPr/>
    </dgm:pt>
    <dgm:pt modelId="{2B722DF3-3092-41A2-AD68-BBC4F061CE2F}" type="pres">
      <dgm:prSet presAssocID="{E90333AB-2002-4AE9-82DA-58CA151C1C2C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62833-871C-4ABF-A6A1-0DBF0E89D919}" type="pres">
      <dgm:prSet presAssocID="{918362D2-F5E2-4239-B72D-819862BBAB52}" presName="spacing" presStyleCnt="0"/>
      <dgm:spPr/>
    </dgm:pt>
    <dgm:pt modelId="{6D2F0C61-40E1-41DA-9483-7A8ECF1FECE1}" type="pres">
      <dgm:prSet presAssocID="{B8EFFBFA-4315-440A-90EA-1A4240DC14C6}" presName="composite" presStyleCnt="0"/>
      <dgm:spPr/>
    </dgm:pt>
    <dgm:pt modelId="{07E65218-97C9-4CEC-8227-3B3843304DF4}" type="pres">
      <dgm:prSet presAssocID="{B8EFFBFA-4315-440A-90EA-1A4240DC14C6}" presName="imgShp" presStyleLbl="fgImgPlace1" presStyleIdx="1" presStyleCnt="3"/>
      <dgm:spPr/>
    </dgm:pt>
    <dgm:pt modelId="{416A979B-5784-4409-B23F-AB5D20DBC2C4}" type="pres">
      <dgm:prSet presAssocID="{B8EFFBFA-4315-440A-90EA-1A4240DC14C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F73C8-4906-4D7F-B6C2-7684B14F4E79}" type="pres">
      <dgm:prSet presAssocID="{F6AE6802-14CA-44D6-940B-1BC2E8CCD708}" presName="spacing" presStyleCnt="0"/>
      <dgm:spPr/>
    </dgm:pt>
    <dgm:pt modelId="{66008588-9E28-4B4D-AD30-B4D0F328FD92}" type="pres">
      <dgm:prSet presAssocID="{16520064-A1CC-4F2E-AE5B-8B68B1CDDB37}" presName="composite" presStyleCnt="0"/>
      <dgm:spPr/>
    </dgm:pt>
    <dgm:pt modelId="{86BA5D7E-7F37-467F-8C7C-EA3441926F74}" type="pres">
      <dgm:prSet presAssocID="{16520064-A1CC-4F2E-AE5B-8B68B1CDDB37}" presName="imgShp" presStyleLbl="fgImgPlace1" presStyleIdx="2" presStyleCnt="3"/>
      <dgm:spPr/>
    </dgm:pt>
    <dgm:pt modelId="{3B772A25-57CF-460C-ADD1-1E5A3B0855C2}" type="pres">
      <dgm:prSet presAssocID="{16520064-A1CC-4F2E-AE5B-8B68B1CDDB3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035757-520E-49E8-BD60-DA3AB177606C}" srcId="{C2E654BF-5F40-41C1-ABE2-0135881F9EDC}" destId="{B8EFFBFA-4315-440A-90EA-1A4240DC14C6}" srcOrd="1" destOrd="0" parTransId="{58C65BBF-A166-46C5-8AF9-1F9880F11A3B}" sibTransId="{F6AE6802-14CA-44D6-940B-1BC2E8CCD708}"/>
    <dgm:cxn modelId="{68B436EB-5387-4602-968F-A0DEF676422F}" type="presOf" srcId="{C2E654BF-5F40-41C1-ABE2-0135881F9EDC}" destId="{80133D5A-A8FE-40F1-ACB0-C650E55F1C91}" srcOrd="0" destOrd="0" presId="urn:microsoft.com/office/officeart/2005/8/layout/vList3"/>
    <dgm:cxn modelId="{EEF0813B-27D2-4F69-802A-7F2F196B4315}" type="presOf" srcId="{B8EFFBFA-4315-440A-90EA-1A4240DC14C6}" destId="{416A979B-5784-4409-B23F-AB5D20DBC2C4}" srcOrd="0" destOrd="0" presId="urn:microsoft.com/office/officeart/2005/8/layout/vList3"/>
    <dgm:cxn modelId="{92CD556D-2632-46B0-AD5B-F77AF9DD69C4}" type="presOf" srcId="{E90333AB-2002-4AE9-82DA-58CA151C1C2C}" destId="{2B722DF3-3092-41A2-AD68-BBC4F061CE2F}" srcOrd="0" destOrd="0" presId="urn:microsoft.com/office/officeart/2005/8/layout/vList3"/>
    <dgm:cxn modelId="{822114F3-4E64-423D-8D73-ADFF72D07E06}" srcId="{C2E654BF-5F40-41C1-ABE2-0135881F9EDC}" destId="{E90333AB-2002-4AE9-82DA-58CA151C1C2C}" srcOrd="0" destOrd="0" parTransId="{2E6E1B92-26BB-451F-9CED-CD55A6F9FAF8}" sibTransId="{918362D2-F5E2-4239-B72D-819862BBAB52}"/>
    <dgm:cxn modelId="{243C8B36-8A0A-44CD-9B8F-789E2E3A6102}" srcId="{C2E654BF-5F40-41C1-ABE2-0135881F9EDC}" destId="{16520064-A1CC-4F2E-AE5B-8B68B1CDDB37}" srcOrd="2" destOrd="0" parTransId="{E3EC2679-64FF-4809-81EE-3A6BC3C58323}" sibTransId="{C5531ACF-BDEC-4946-AD5B-24CD6E9C842A}"/>
    <dgm:cxn modelId="{7058E076-7040-4C7D-AF35-2B3969EBB457}" type="presOf" srcId="{16520064-A1CC-4F2E-AE5B-8B68B1CDDB37}" destId="{3B772A25-57CF-460C-ADD1-1E5A3B0855C2}" srcOrd="0" destOrd="0" presId="urn:microsoft.com/office/officeart/2005/8/layout/vList3"/>
    <dgm:cxn modelId="{2E0FCF67-EB72-4AF9-8D00-E971B44DF4EC}" type="presParOf" srcId="{80133D5A-A8FE-40F1-ACB0-C650E55F1C91}" destId="{73F183CC-C799-406E-AB92-C05D28AE70E4}" srcOrd="0" destOrd="0" presId="urn:microsoft.com/office/officeart/2005/8/layout/vList3"/>
    <dgm:cxn modelId="{21B91E9B-8F8E-4211-9FB0-E0AF6CCDA166}" type="presParOf" srcId="{73F183CC-C799-406E-AB92-C05D28AE70E4}" destId="{D3477721-83D1-4B5F-AF64-5637BC54E326}" srcOrd="0" destOrd="0" presId="urn:microsoft.com/office/officeart/2005/8/layout/vList3"/>
    <dgm:cxn modelId="{31691325-5364-43F4-A2D2-102210D1ADC1}" type="presParOf" srcId="{73F183CC-C799-406E-AB92-C05D28AE70E4}" destId="{2B722DF3-3092-41A2-AD68-BBC4F061CE2F}" srcOrd="1" destOrd="0" presId="urn:microsoft.com/office/officeart/2005/8/layout/vList3"/>
    <dgm:cxn modelId="{DA69A334-79F6-4ABE-B47F-46FD32074F21}" type="presParOf" srcId="{80133D5A-A8FE-40F1-ACB0-C650E55F1C91}" destId="{DF962833-871C-4ABF-A6A1-0DBF0E89D919}" srcOrd="1" destOrd="0" presId="urn:microsoft.com/office/officeart/2005/8/layout/vList3"/>
    <dgm:cxn modelId="{660D635A-7934-4CEB-B253-34D38B614741}" type="presParOf" srcId="{80133D5A-A8FE-40F1-ACB0-C650E55F1C91}" destId="{6D2F0C61-40E1-41DA-9483-7A8ECF1FECE1}" srcOrd="2" destOrd="0" presId="urn:microsoft.com/office/officeart/2005/8/layout/vList3"/>
    <dgm:cxn modelId="{070C8AED-7BE1-49F6-9F31-82E696A4FB54}" type="presParOf" srcId="{6D2F0C61-40E1-41DA-9483-7A8ECF1FECE1}" destId="{07E65218-97C9-4CEC-8227-3B3843304DF4}" srcOrd="0" destOrd="0" presId="urn:microsoft.com/office/officeart/2005/8/layout/vList3"/>
    <dgm:cxn modelId="{36AF02FD-F13C-4BCB-A9D1-924C6FAFE277}" type="presParOf" srcId="{6D2F0C61-40E1-41DA-9483-7A8ECF1FECE1}" destId="{416A979B-5784-4409-B23F-AB5D20DBC2C4}" srcOrd="1" destOrd="0" presId="urn:microsoft.com/office/officeart/2005/8/layout/vList3"/>
    <dgm:cxn modelId="{C4140419-0F8E-4F3B-AD72-532FBC85663E}" type="presParOf" srcId="{80133D5A-A8FE-40F1-ACB0-C650E55F1C91}" destId="{A39F73C8-4906-4D7F-B6C2-7684B14F4E79}" srcOrd="3" destOrd="0" presId="urn:microsoft.com/office/officeart/2005/8/layout/vList3"/>
    <dgm:cxn modelId="{96EA514B-6CCB-4A1F-9100-51C4B585DFFA}" type="presParOf" srcId="{80133D5A-A8FE-40F1-ACB0-C650E55F1C91}" destId="{66008588-9E28-4B4D-AD30-B4D0F328FD92}" srcOrd="4" destOrd="0" presId="urn:microsoft.com/office/officeart/2005/8/layout/vList3"/>
    <dgm:cxn modelId="{DEBAA6E6-A2CB-4BE0-86D5-04A5685AECDF}" type="presParOf" srcId="{66008588-9E28-4B4D-AD30-B4D0F328FD92}" destId="{86BA5D7E-7F37-467F-8C7C-EA3441926F74}" srcOrd="0" destOrd="0" presId="urn:microsoft.com/office/officeart/2005/8/layout/vList3"/>
    <dgm:cxn modelId="{601ACE57-A820-402E-A38C-A23FFA1C8F44}" type="presParOf" srcId="{66008588-9E28-4B4D-AD30-B4D0F328FD92}" destId="{3B772A25-57CF-460C-ADD1-1E5A3B0855C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133EA-0374-420B-80AA-BF4034872E2D}">
      <dsp:nvSpPr>
        <dsp:cNvPr id="0" name=""/>
        <dsp:cNvSpPr/>
      </dsp:nvSpPr>
      <dsp:spPr>
        <a:xfrm>
          <a:off x="5602405" y="1690911"/>
          <a:ext cx="2059665" cy="615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715"/>
              </a:lnTo>
              <a:lnTo>
                <a:pt x="2059665" y="260715"/>
              </a:lnTo>
              <a:lnTo>
                <a:pt x="2059665" y="6158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6BD28-37CD-43FF-A3E0-8CA453E018CC}">
      <dsp:nvSpPr>
        <dsp:cNvPr id="0" name=""/>
        <dsp:cNvSpPr/>
      </dsp:nvSpPr>
      <dsp:spPr>
        <a:xfrm>
          <a:off x="3556402" y="1690911"/>
          <a:ext cx="2046003" cy="615807"/>
        </a:xfrm>
        <a:custGeom>
          <a:avLst/>
          <a:gdLst/>
          <a:ahLst/>
          <a:cxnLst/>
          <a:rect l="0" t="0" r="0" b="0"/>
          <a:pathLst>
            <a:path>
              <a:moveTo>
                <a:pt x="2046003" y="0"/>
              </a:moveTo>
              <a:lnTo>
                <a:pt x="2046003" y="260715"/>
              </a:lnTo>
              <a:lnTo>
                <a:pt x="0" y="260715"/>
              </a:lnTo>
              <a:lnTo>
                <a:pt x="0" y="6158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09890-ABDD-4D54-B583-635AA9BDB472}">
      <dsp:nvSpPr>
        <dsp:cNvPr id="0" name=""/>
        <dsp:cNvSpPr/>
      </dsp:nvSpPr>
      <dsp:spPr>
        <a:xfrm>
          <a:off x="3911494" y="0"/>
          <a:ext cx="3381823" cy="16909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11494" y="0"/>
        <a:ext cx="3381823" cy="1690911"/>
      </dsp:txXfrm>
    </dsp:sp>
    <dsp:sp modelId="{77EA7103-84FE-4155-A892-455B41E8B75A}">
      <dsp:nvSpPr>
        <dsp:cNvPr id="0" name=""/>
        <dsp:cNvSpPr/>
      </dsp:nvSpPr>
      <dsp:spPr>
        <a:xfrm>
          <a:off x="1865491" y="2306718"/>
          <a:ext cx="3381823" cy="16909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Вокальная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5491" y="2306718"/>
        <a:ext cx="3381823" cy="1690911"/>
      </dsp:txXfrm>
    </dsp:sp>
    <dsp:sp modelId="{8081781A-7878-4085-A71A-1678BB1D99D1}">
      <dsp:nvSpPr>
        <dsp:cNvPr id="0" name=""/>
        <dsp:cNvSpPr/>
      </dsp:nvSpPr>
      <dsp:spPr>
        <a:xfrm>
          <a:off x="5971160" y="2306718"/>
          <a:ext cx="3381823" cy="16909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Инструментальная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71160" y="2306718"/>
        <a:ext cx="3381823" cy="16909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8C2FB9-3AAE-4576-9713-4C9CC96DD104}">
      <dsp:nvSpPr>
        <dsp:cNvPr id="0" name=""/>
        <dsp:cNvSpPr/>
      </dsp:nvSpPr>
      <dsp:spPr>
        <a:xfrm rot="10800000">
          <a:off x="1843777" y="2471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Совместно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2471"/>
        <a:ext cx="6149222" cy="942305"/>
      </dsp:txXfrm>
    </dsp:sp>
    <dsp:sp modelId="{CF19FC21-BC89-498F-B4A7-A8AC630600CA}">
      <dsp:nvSpPr>
        <dsp:cNvPr id="0" name=""/>
        <dsp:cNvSpPr/>
      </dsp:nvSpPr>
      <dsp:spPr>
        <a:xfrm>
          <a:off x="1372624" y="2471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811183-E9E2-4611-AA57-EED1D27E6F6D}">
      <dsp:nvSpPr>
        <dsp:cNvPr id="0" name=""/>
        <dsp:cNvSpPr/>
      </dsp:nvSpPr>
      <dsp:spPr>
        <a:xfrm rot="10800000">
          <a:off x="1843777" y="1187784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Внимательно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1187784"/>
        <a:ext cx="6149222" cy="942305"/>
      </dsp:txXfrm>
    </dsp:sp>
    <dsp:sp modelId="{8757A163-A998-4380-956D-AFCCC5F2C530}">
      <dsp:nvSpPr>
        <dsp:cNvPr id="0" name=""/>
        <dsp:cNvSpPr/>
      </dsp:nvSpPr>
      <dsp:spPr>
        <a:xfrm>
          <a:off x="1372624" y="1187784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6E9852-9327-4A6C-90E4-98F2578A2F6C}">
      <dsp:nvSpPr>
        <dsp:cNvPr id="0" name=""/>
        <dsp:cNvSpPr/>
      </dsp:nvSpPr>
      <dsp:spPr>
        <a:xfrm rot="10800000">
          <a:off x="1843777" y="2373098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Регулярно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2373098"/>
        <a:ext cx="6149222" cy="942305"/>
      </dsp:txXfrm>
    </dsp:sp>
    <dsp:sp modelId="{940B0C4F-481B-43DB-BDFE-45356742FE05}">
      <dsp:nvSpPr>
        <dsp:cNvPr id="0" name=""/>
        <dsp:cNvSpPr/>
      </dsp:nvSpPr>
      <dsp:spPr>
        <a:xfrm>
          <a:off x="1372624" y="2373098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722DF3-3092-41A2-AD68-BBC4F061CE2F}">
      <dsp:nvSpPr>
        <dsp:cNvPr id="0" name=""/>
        <dsp:cNvSpPr/>
      </dsp:nvSpPr>
      <dsp:spPr>
        <a:xfrm rot="10800000">
          <a:off x="1843777" y="2471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Небольшие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2471"/>
        <a:ext cx="6149222" cy="942305"/>
      </dsp:txXfrm>
    </dsp:sp>
    <dsp:sp modelId="{D3477721-83D1-4B5F-AF64-5637BC54E326}">
      <dsp:nvSpPr>
        <dsp:cNvPr id="0" name=""/>
        <dsp:cNvSpPr/>
      </dsp:nvSpPr>
      <dsp:spPr>
        <a:xfrm>
          <a:off x="1372624" y="2471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A979B-5784-4409-B23F-AB5D20DBC2C4}">
      <dsp:nvSpPr>
        <dsp:cNvPr id="0" name=""/>
        <dsp:cNvSpPr/>
      </dsp:nvSpPr>
      <dsp:spPr>
        <a:xfrm rot="10800000">
          <a:off x="1843777" y="1187784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Красочные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1187784"/>
        <a:ext cx="6149222" cy="942305"/>
      </dsp:txXfrm>
    </dsp:sp>
    <dsp:sp modelId="{07E65218-97C9-4CEC-8227-3B3843304DF4}">
      <dsp:nvSpPr>
        <dsp:cNvPr id="0" name=""/>
        <dsp:cNvSpPr/>
      </dsp:nvSpPr>
      <dsp:spPr>
        <a:xfrm>
          <a:off x="1372624" y="1187784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772A25-57CF-460C-ADD1-1E5A3B0855C2}">
      <dsp:nvSpPr>
        <dsp:cNvPr id="0" name=""/>
        <dsp:cNvSpPr/>
      </dsp:nvSpPr>
      <dsp:spPr>
        <a:xfrm rot="10800000">
          <a:off x="1843777" y="2373098"/>
          <a:ext cx="6384798" cy="94230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71450" rIns="32004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Разнообразные</a:t>
          </a:r>
          <a:endParaRPr lang="ru-RU" sz="4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79353" y="2373098"/>
        <a:ext cx="6149222" cy="942305"/>
      </dsp:txXfrm>
    </dsp:sp>
    <dsp:sp modelId="{86BA5D7E-7F37-467F-8C7C-EA3441926F74}">
      <dsp:nvSpPr>
        <dsp:cNvPr id="0" name=""/>
        <dsp:cNvSpPr/>
      </dsp:nvSpPr>
      <dsp:spPr>
        <a:xfrm>
          <a:off x="1372624" y="2373098"/>
          <a:ext cx="942305" cy="94230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F88DC-7507-4F36-8579-7ECD7982B98E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97DD4-5C12-4D12-9E61-6C955989F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2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97DD4-5C12-4D12-9E61-6C955989F72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376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8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4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063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236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33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3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995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78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536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38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765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3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748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242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4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104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4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B5B5B4-942A-4F0A-932D-6C5D83D991D9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B1E4F0-D038-42D3-99C3-D25B2026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19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6346" y="1378423"/>
            <a:ext cx="7874758" cy="221017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Слушаем музыку дома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0197" y="3984388"/>
            <a:ext cx="5440907" cy="819837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Зозуля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Дмитриевна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142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1504791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</a:t>
            </a:r>
            <a:r>
              <a:rPr lang="ru-RU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Шуман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579" y="507193"/>
            <a:ext cx="5279800" cy="58390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2893324"/>
            <a:ext cx="3718455" cy="345288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«Смелый наездник»;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крестьянин, возвращающийся с работы»;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«Первая утрата»;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«Солдатский марш»;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«Грёзы».</a:t>
            </a:r>
          </a:p>
        </p:txBody>
      </p:sp>
    </p:spTree>
    <p:extLst>
      <p:ext uri="{BB962C8B-B14F-4D97-AF65-F5344CB8AC3E}">
        <p14:creationId xmlns:p14="http://schemas.microsoft.com/office/powerpoint/2010/main" val="1147874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1000">
        <p:split orient="vert"/>
      </p:transition>
    </mc:Choice>
    <mc:Fallback>
      <p:transition spd="slow" advClick="0" advTm="1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535374"/>
            <a:ext cx="3718455" cy="13716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Эдвард</a:t>
            </a:r>
            <a:r>
              <a:rPr lang="ru-RU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Григ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913" y="496151"/>
            <a:ext cx="4490114" cy="58707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2906974"/>
            <a:ext cx="3718455" cy="3459908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«Утро»;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«Песня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Сольвейг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пещере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короля»;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«Шествие гномов»;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«Птичка»;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«Весной»;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«Танец эльфов».</a:t>
            </a:r>
          </a:p>
        </p:txBody>
      </p:sp>
    </p:spTree>
    <p:extLst>
      <p:ext uri="{BB962C8B-B14F-4D97-AF65-F5344CB8AC3E}">
        <p14:creationId xmlns:p14="http://schemas.microsoft.com/office/powerpoint/2010/main" val="245162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3000">
        <p:split orient="vert"/>
      </p:transition>
    </mc:Choice>
    <mc:Fallback>
      <p:transition spd="slow" advClick="0" advTm="1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21" y="1518669"/>
            <a:ext cx="11245754" cy="3326285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Спасибо за внимание!</a:t>
            </a:r>
            <a:br>
              <a:rPr lang="ru-RU" sz="6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Приятного </a:t>
            </a:r>
            <a:r>
              <a:rPr lang="ru-RU" sz="66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музицирования</a:t>
            </a:r>
            <a:r>
              <a:rPr lang="ru-RU" sz="6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6636" y="5578927"/>
            <a:ext cx="2075123" cy="76045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№17</a:t>
            </a:r>
          </a:p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Екатеринбург</a:t>
            </a:r>
          </a:p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308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967" y="4435522"/>
            <a:ext cx="11204812" cy="1910687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Вокальная музыка проще для восприятия ребёнка, чем инструментальная, но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инструментальной музыки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подарит ребёнку больший чувственный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451522"/>
              </p:ext>
            </p:extLst>
          </p:nvPr>
        </p:nvGraphicFramePr>
        <p:xfrm>
          <a:off x="504967" y="464024"/>
          <a:ext cx="11204812" cy="409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599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1" y="491320"/>
            <a:ext cx="11232107" cy="1924334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Слушаем музыку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44897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369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8000">
        <p:split orient="vert"/>
      </p:transition>
    </mc:Choice>
    <mc:Fallback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8" y="491319"/>
            <a:ext cx="11245756" cy="1951629"/>
          </a:xfrm>
        </p:spPr>
        <p:txBody>
          <a:bodyPr>
            <a:no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следует выбирать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979814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3956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8000">
        <p:split orient="vert"/>
      </p:transition>
    </mc:Choice>
    <mc:Fallback>
      <p:transition spd="slow" advClick="0" advTm="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925" y="74889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319" y="2429302"/>
            <a:ext cx="11204812" cy="488589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помнить, что при прослушивании с ребёнком музыки не стоит спешить. Дайте ребёнку возможность погрузиться в мир звуков. Не торопите его. Если времени для внимательного прослушивания музыки недостаточно – отложите на свободное время.</a:t>
            </a:r>
          </a:p>
          <a:p>
            <a:pPr algn="just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прослушивания музыки не отвлекайтесь сами и не отвлекайте ребёнка. Попробуйте совместно услышать все нюансы произведения, его особенности и красоту.</a:t>
            </a:r>
          </a:p>
          <a:p>
            <a:pPr algn="just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стоит включать музыку громко. Чем громче звучит музыка, тем хуже она воспринимается.</a:t>
            </a:r>
          </a:p>
          <a:p>
            <a:pPr algn="just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забывайте, что музыка, прослушиваемая с детьми, должна иметь художественную ценность. Старайтесь увлекать их классическими композициями или детской музыкой. </a:t>
            </a:r>
          </a:p>
          <a:p>
            <a:pPr algn="just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исключать из опыта детей современную взрослую музыку не стоит – музыкальный опыт детей должен быть разнообразен – но такая музыка не должна превалировать над детской и классической.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50166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5000">
        <p:split orient="vert"/>
      </p:transition>
    </mc:Choice>
    <mc:Fallback>
      <p:transition spd="slow" advClick="0" advTm="2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464024"/>
            <a:ext cx="11204812" cy="3224995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Музыка, рекомендованная к прослушиванию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261978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4000">
        <p:split orient="vert"/>
      </p:transition>
    </mc:Choice>
    <mc:Fallback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1504791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Тихонович Гречанинов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633" y="503452"/>
            <a:ext cx="3704175" cy="58564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2893325"/>
            <a:ext cx="3718455" cy="346653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«Мазурка»;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«Вальс» из «Детского альбома»;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«Подснежник»;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Елочкин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сон»;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«Кот, петух и лиса».</a:t>
            </a:r>
          </a:p>
        </p:txBody>
      </p:sp>
    </p:spTree>
    <p:extLst>
      <p:ext uri="{BB962C8B-B14F-4D97-AF65-F5344CB8AC3E}">
        <p14:creationId xmlns:p14="http://schemas.microsoft.com/office/powerpoint/2010/main" val="1671672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1000">
        <p:split orient="vert"/>
      </p:transition>
    </mc:Choice>
    <mc:Fallback>
      <p:transition spd="slow" advClick="0" advTm="1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1532087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Сергеевич Прокофьев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673" y="498265"/>
            <a:ext cx="3837375" cy="5861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2920621"/>
            <a:ext cx="3718455" cy="343923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«Шествие кузнечиков»;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«Раскаяние»;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«Сказочка»;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«Вечер»;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«Петя и волк».</a:t>
            </a:r>
          </a:p>
        </p:txBody>
      </p:sp>
    </p:spTree>
    <p:extLst>
      <p:ext uri="{BB962C8B-B14F-4D97-AF65-F5344CB8AC3E}">
        <p14:creationId xmlns:p14="http://schemas.microsoft.com/office/powerpoint/2010/main" val="2000374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3811" y="1388533"/>
            <a:ext cx="3718455" cy="1518439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Александрович Струве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077" y="491318"/>
            <a:ext cx="3706959" cy="586853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93811" y="2906972"/>
            <a:ext cx="3718455" cy="345288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«Весенняя песенка»;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«Школьный корабль»;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часто краснею»;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«Капризные ерши»;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«Старший брат сестру баюкал»;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«Новогодний хоровод».</a:t>
            </a:r>
          </a:p>
        </p:txBody>
      </p:sp>
    </p:spTree>
    <p:extLst>
      <p:ext uri="{BB962C8B-B14F-4D97-AF65-F5344CB8AC3E}">
        <p14:creationId xmlns:p14="http://schemas.microsoft.com/office/powerpoint/2010/main" val="2896753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2000">
        <p:split orient="vert"/>
      </p:transition>
    </mc:Choice>
    <mc:Fallback>
      <p:transition spd="slow" advClick="0" advTm="1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1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1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9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125</TotalTime>
  <Words>345</Words>
  <Application>Microsoft Office PowerPoint</Application>
  <PresentationFormat>Широкоэкранный</PresentationFormat>
  <Paragraphs>64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Натуральные материалы</vt:lpstr>
      <vt:lpstr>Слушаем музыку дома</vt:lpstr>
      <vt:lpstr>Вокальная музыка проще для восприятия ребёнка, чем инструментальная, но понимание инструментальной музыки подарит ребёнку больший чувственный опыт.</vt:lpstr>
      <vt:lpstr>Слушаем музыку</vt:lpstr>
      <vt:lpstr>Произведения следует выбирать</vt:lpstr>
      <vt:lpstr>Внимание!</vt:lpstr>
      <vt:lpstr>Музыка, рекомендованная к прослушиванию с детьми.</vt:lpstr>
      <vt:lpstr>Александр Тихонович Гречанинов</vt:lpstr>
      <vt:lpstr>Сергей Сергеевич Прокофьев</vt:lpstr>
      <vt:lpstr>Георгий Александрович Струве</vt:lpstr>
      <vt:lpstr>Роберт Шуман</vt:lpstr>
      <vt:lpstr>Эдвард Григ</vt:lpstr>
      <vt:lpstr>Спасибо за внимание! Приятного музицирования!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Слушаем музыку дома</dc:title>
  <dc:creator>Sadik-17-2</dc:creator>
  <cp:lastModifiedBy>Sadik-17-2</cp:lastModifiedBy>
  <cp:revision>14</cp:revision>
  <dcterms:created xsi:type="dcterms:W3CDTF">2017-03-20T05:43:02Z</dcterms:created>
  <dcterms:modified xsi:type="dcterms:W3CDTF">2017-03-28T07:16:31Z</dcterms:modified>
</cp:coreProperties>
</file>