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73" r:id="rId3"/>
    <p:sldId id="277" r:id="rId4"/>
    <p:sldId id="278" r:id="rId5"/>
    <p:sldId id="279" r:id="rId6"/>
    <p:sldId id="280" r:id="rId7"/>
    <p:sldId id="275" r:id="rId8"/>
    <p:sldId id="259" r:id="rId9"/>
    <p:sldId id="263" r:id="rId10"/>
    <p:sldId id="269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21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6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10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42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72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261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647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578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0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8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42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16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60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24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9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5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59AD5C-C897-40AB-86B8-726D8A5BA748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F14E94-6033-4BCA-B5EF-F37057056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1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4144" y="1652658"/>
            <a:ext cx="71444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«Использование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компьютерных и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мультимедиа-технологий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современном уроке»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410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5504" y="1193098"/>
            <a:ext cx="7772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«зацепить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самого начала — удивить, привлечь внимание и удерживать его до конца урока. </a:t>
            </a:r>
            <a:endParaRPr lang="en-US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и режиссер, и актер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сценарист, и дизайнер, и креативный директор.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2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8979" y="944491"/>
            <a:ext cx="77558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сейчас предусматривается в новых ФГОС,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считается инновационным,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давно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успешно применяется учителями иностранных языков. </a:t>
            </a:r>
            <a:endParaRPr lang="en-US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деятельность, проблемное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обучение,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в парах и мини-группах,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многое другое. </a:t>
            </a:r>
            <a:endParaRPr lang="en-US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759" y="638978"/>
            <a:ext cx="8229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 не может не меняться. </a:t>
            </a:r>
          </a:p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объективный процесс,</a:t>
            </a:r>
          </a:p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который влияет целый ряд факторов. 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Современный урок нельзя представить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компьютерных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мультимедиа-технологий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 предоставляют уникальные возможности для реализации 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творческих инициатив 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учителя и ученика.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fontAlgn="base"/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3301" y="826918"/>
            <a:ext cx="81469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значит современный урок? 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моему мнению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актуальный урок.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215" y="2655715"/>
            <a:ext cx="81029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Актуальный означает важный,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существенный для настоящего времени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действенный, имеющий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непосредственное отношение </a:t>
            </a: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интересам ребенка.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878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click.wav"/>
          </p:stSnd>
        </p:sndAc>
      </p:transition>
    </mc:Choice>
    <mc:Fallback>
      <p:transition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6689" y="676355"/>
            <a:ext cx="78054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значит современный урок?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Современный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сочетание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традиционных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 уроков и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инновационных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 к которым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относятся: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учебных занятий,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новых информационных технологий, социальное проектирование, и т. д.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4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554" y="837931"/>
            <a:ext cx="771731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таком обучении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выступают как механизм передачи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социального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опыта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обеспечивают определённую устойчивость («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базу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»), а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механизм формирования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новых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моделей поведения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возможность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адаптации к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изменениям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социуме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22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3470" y="1161094"/>
            <a:ext cx="79046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традиционных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уроках будут формироваться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знания, умения, навыки, информирование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нетрадиционных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школьников,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творческий потенциал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мотивационные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установки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6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233" y="1032561"/>
            <a:ext cx="81469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Современный </a:t>
            </a: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36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сотрудничество 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работающего учителя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думающего ученика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использует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демократический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подходы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обучении, а задания носят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buClr>
                <a:srgbClr val="000000"/>
              </a:buClr>
              <a:buSzPts val="1000"/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мотивированный характер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4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829" y="1123720"/>
            <a:ext cx="86096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должен быть творческим, способствовать</a:t>
            </a:r>
          </a:p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самореализации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школьников, </a:t>
            </a:r>
          </a:p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их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творческого потенциала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>
              <a:spcAft>
                <a:spcPts val="1715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Современный урок должен воспитывать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Творца и Деятеля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12" y="1162320"/>
            <a:ext cx="80012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обучения: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не над учеником, а с учеником.</a:t>
            </a:r>
          </a:p>
          <a:p>
            <a:pPr algn="ctr"/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Сотрудничать мало,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сотворчество!</a:t>
            </a:r>
          </a:p>
        </p:txBody>
      </p:sp>
    </p:spTree>
    <p:extLst>
      <p:ext uri="{BB962C8B-B14F-4D97-AF65-F5344CB8AC3E}">
        <p14:creationId xmlns:p14="http://schemas.microsoft.com/office/powerpoint/2010/main" val="37768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266" y="1360449"/>
            <a:ext cx="79804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«Найти хорошего учителя нелегко, а найти хорошего ученика ещё труднее».</a:t>
            </a:r>
          </a:p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36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мудрость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3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сотвори этого хорошего ученика сам.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2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1396</TotalTime>
  <Words>332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18</cp:revision>
  <dcterms:created xsi:type="dcterms:W3CDTF">2017-03-19T08:40:48Z</dcterms:created>
  <dcterms:modified xsi:type="dcterms:W3CDTF">2017-09-18T11:25:28Z</dcterms:modified>
</cp:coreProperties>
</file>