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1" r:id="rId8"/>
    <p:sldId id="258" r:id="rId9"/>
    <p:sldId id="259" r:id="rId10"/>
    <p:sldId id="260" r:id="rId11"/>
    <p:sldId id="266" r:id="rId12"/>
    <p:sldId id="267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0982A2-1A1E-4366-85D1-ADA4CA737965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E1DE6F-C3AF-4973-B398-756546F302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8229600" cy="500042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Строительство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643446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6000" dirty="0" smtClean="0"/>
              <a:t>Русская  изба </a:t>
            </a:r>
          </a:p>
          <a:p>
            <a:r>
              <a:rPr lang="ru-RU" sz="16000" dirty="0" smtClean="0"/>
              <a:t>Работа с бумагой</a:t>
            </a:r>
          </a:p>
          <a:p>
            <a:r>
              <a:rPr lang="ru-RU" sz="16000" dirty="0" err="1" smtClean="0"/>
              <a:t>Полуобъемная</a:t>
            </a:r>
            <a:r>
              <a:rPr lang="ru-RU" sz="16000" dirty="0" smtClean="0"/>
              <a:t> пластика</a:t>
            </a:r>
            <a:endParaRPr lang="ru-RU" sz="11200" dirty="0" smtClean="0"/>
          </a:p>
          <a:p>
            <a:r>
              <a:rPr lang="ru-RU" sz="9600" dirty="0" smtClean="0"/>
              <a:t>Составила Самойлова НВ</a:t>
            </a:r>
          </a:p>
          <a:p>
            <a:r>
              <a:rPr lang="ru-RU" sz="2400" dirty="0" smtClean="0"/>
              <a:t>с</a:t>
            </a:r>
            <a:r>
              <a:rPr lang="ru-RU" sz="16000" dirty="0" smtClean="0"/>
              <a:t> 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</p:txBody>
      </p:sp>
      <p:pic>
        <p:nvPicPr>
          <p:cNvPr id="4" name="Рисунок 3" descr="изба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857232"/>
            <a:ext cx="328614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  работы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8072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Организуй свое рабочее место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 шаблону из рабочей тетради обведи симметричную деталь на цветной бумаге. Вырежи деталь и  наклей ее на основу из картона.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Сделай венцы для избы: лист писчей бумаги стандартного формата три раза сложи пополам, разверни и разрежь его по линиям сгиба, накрути получившиеся полоски на карандаш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Приклей детали бревен к заготовке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Сделай петельку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Оформи свою работу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286644" y="1857364"/>
            <a:ext cx="1857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Разметка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8082" y="264318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Раскрой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8082" y="5214950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Сборка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6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286808" cy="62151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6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33" y="357166"/>
            <a:ext cx="7977211" cy="598290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6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29"/>
            <a:ext cx="8001056" cy="60007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358246" cy="62686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000504"/>
            <a:ext cx="79296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Найдите с помощью взрослых информацию о том, в каких городах России есть музеи деревянного зодчества . Материалы вложите в папку достижений.</a:t>
            </a:r>
            <a:endParaRPr lang="ru-RU" sz="3200" dirty="0"/>
          </a:p>
        </p:txBody>
      </p:sp>
      <p:pic>
        <p:nvPicPr>
          <p:cNvPr id="4" name="Рисунок 3" descr="изб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51451"/>
            <a:ext cx="4946031" cy="336330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301038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Долгое время на Руси все дома строили из дерева. Каждый мастер украшал дом по-своему.</a:t>
            </a:r>
            <a:r>
              <a:rPr lang="en-US" sz="18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ru-RU" sz="18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Крестьяне называли свой дом родной, родимый. Рассмотрим русскую избу</a:t>
            </a:r>
            <a:br>
              <a:rPr lang="ru-RU" sz="180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u="sng" dirty="0" err="1" smtClean="0">
                <a:solidFill>
                  <a:schemeClr val="bg1"/>
                </a:solidFill>
              </a:rPr>
              <a:t>Причелина</a:t>
            </a:r>
            <a:r>
              <a:rPr lang="ru-RU" sz="1800" dirty="0" smtClean="0"/>
              <a:t>- доска, защищающая края крыши от осадков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u="sng" dirty="0" smtClean="0">
                <a:solidFill>
                  <a:schemeClr val="bg1"/>
                </a:solidFill>
              </a:rPr>
              <a:t>Наличник</a:t>
            </a:r>
            <a:r>
              <a:rPr lang="ru-RU" sz="1800" dirty="0" smtClean="0"/>
              <a:t>- обрамление оконного проема для его украшения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u="sng" dirty="0" smtClean="0">
                <a:solidFill>
                  <a:schemeClr val="bg1"/>
                </a:solidFill>
              </a:rPr>
              <a:t>Венец</a:t>
            </a:r>
            <a:r>
              <a:rPr lang="ru-RU" sz="1800" dirty="0" smtClean="0"/>
              <a:t>-звено из четырех бревен</a:t>
            </a:r>
            <a:endParaRPr lang="ru-RU" sz="1800" dirty="0"/>
          </a:p>
        </p:txBody>
      </p:sp>
      <p:pic>
        <p:nvPicPr>
          <p:cNvPr id="15" name="Содержимое 14" descr="изба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386806"/>
            <a:ext cx="40386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6" descr="изба1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3286124"/>
            <a:ext cx="428628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" name="TextBox 15"/>
          <p:cNvSpPr txBox="1"/>
          <p:nvPr/>
        </p:nvSpPr>
        <p:spPr>
          <a:xfrm>
            <a:off x="0" y="257174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Крышу дома украшал  </a:t>
            </a:r>
            <a:r>
              <a:rPr lang="ru-RU" u="sng" dirty="0" err="1" smtClean="0">
                <a:solidFill>
                  <a:schemeClr val="bg1"/>
                </a:solidFill>
              </a:rPr>
              <a:t>конь-охлупень</a:t>
            </a:r>
            <a:endParaRPr lang="ru-RU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ба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28604"/>
            <a:ext cx="7072362" cy="58197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ба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42852"/>
            <a:ext cx="6572296" cy="65722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ба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8001056" cy="60007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ба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254000"/>
            <a:ext cx="4762500" cy="635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ба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0"/>
            <a:ext cx="18902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Загадки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890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857232"/>
            <a:ext cx="7072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них всегда тяжелый труд: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что-то жмут, все что-то жмут.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164305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Клещи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2500306"/>
            <a:ext cx="52149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Грызть  дрова – простое  дело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 </a:t>
            </a: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опилочек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поела,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Сок  древесный  попила!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 такая  я 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371475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Пила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4714884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конька- горбунка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Деревянные бока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него из-под копыт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Стружка белая летит.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5857892"/>
            <a:ext cx="1447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Рубанок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0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Профессии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Плотник- рабочий, специалист по обработке дерева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786454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Маляр-  рабочий, специалист по окраске зданий и помещений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071678"/>
            <a:ext cx="3071834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Для выдавливания отверстий в дереве и для отделки обрабатываемого предмета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23574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стамеска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1428736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Угадай  инструмент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3286124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Для забивания  гвоздей, для  удара  по  инструменту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28" y="342900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молоток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4786322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Для рубки и тески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485776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топор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15" name="Рисунок 14" descr="стамес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1714488"/>
            <a:ext cx="1857388" cy="1160868"/>
          </a:xfrm>
          <a:prstGeom prst="rect">
            <a:avLst/>
          </a:prstGeom>
        </p:spPr>
      </p:pic>
      <p:pic>
        <p:nvPicPr>
          <p:cNvPr id="16" name="Рисунок 15" descr="молот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3214686"/>
            <a:ext cx="1857388" cy="862359"/>
          </a:xfrm>
          <a:prstGeom prst="rect">
            <a:avLst/>
          </a:prstGeom>
        </p:spPr>
      </p:pic>
      <p:pic>
        <p:nvPicPr>
          <p:cNvPr id="17" name="Рисунок 16" descr="топо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4500570"/>
            <a:ext cx="1857388" cy="106212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378</TotalTime>
  <Words>227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Строительство</vt:lpstr>
      <vt:lpstr>Долгое время на Руси все дома строили из дерева. Каждый мастер украшал дом по-своему. Крестьяне называли свой дом родной, родимый. Рассмотрим русскую избу  Причелина- доска, защищающая края крыши от осадков  Наличник- обрамление оконного проема для его украшения  Венец-звено из четырех бревен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Самойлова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Строительство</dc:title>
  <dc:creator>Наталья</dc:creator>
  <cp:lastModifiedBy>Наталья С.</cp:lastModifiedBy>
  <cp:revision>36</cp:revision>
  <dcterms:created xsi:type="dcterms:W3CDTF">2013-01-07T19:06:33Z</dcterms:created>
  <dcterms:modified xsi:type="dcterms:W3CDTF">2017-09-18T15:37:06Z</dcterms:modified>
</cp:coreProperties>
</file>